
<file path=[Content_Types].xml><?xml version="1.0" encoding="utf-8"?>
<Types xmlns="http://schemas.openxmlformats.org/package/2006/content-types">
  <Default ContentType="image/png" Extension="png"/>
  <Default ContentType="application/vnd.openxmlformats-officedocument.oleObject" Extension="bin"/>
  <Default ContentType="image/jpeg" Extension="jpeg"/>
  <Default ContentType="image/x-wmf" Extension="wmf"/>
  <Default ContentType="application/vnd.openxmlformats-package.relationships+xml" Extension="rels"/>
  <Default ContentType="application/xml" Extension="xml"/>
  <Default ContentType="image/gif" Extension="gif"/>
  <Default ContentType="application/vnd.openxmlformats-officedocument.vmlDrawing" Extension="v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Master+xml" PartName="/ppt/slideMasters/slideMaster8.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1.xml"/>
  <Override ContentType="application/vnd.openxmlformats-officedocument.presentationml.slideMaster+xml" PartName="/ppt/slideMasters/slideMaster12.xml"/>
  <Override ContentType="application/vnd.openxmlformats-officedocument.presentationml.slideMaster+xml" PartName="/ppt/slideMasters/slideMaster13.xml"/>
  <Override ContentType="application/vnd.openxmlformats-officedocument.presentationml.slideMaster+xml" PartName="/ppt/slideMasters/slideMaster14.xml"/>
  <Override ContentType="application/vnd.openxmlformats-officedocument.presentationml.slideMaster+xml" PartName="/ppt/slideMasters/slideMaster15.xml"/>
  <Override ContentType="application/vnd.openxmlformats-officedocument.presentationml.slideMaster+xml" PartName="/ppt/slideMasters/slideMaster16.xml"/>
  <Override ContentType="application/vnd.openxmlformats-officedocument.presentationml.slideMaster+xml" PartName="/ppt/slideMasters/slideMaster17.xml"/>
  <Override ContentType="application/vnd.openxmlformats-officedocument.presentationml.slideMaster+xml" PartName="/ppt/slideMasters/slideMaster18.xml"/>
  <Override ContentType="application/vnd.openxmlformats-officedocument.presentationml.slideMaster+xml" PartName="/ppt/slideMasters/slideMaster19.xml"/>
  <Override ContentType="application/vnd.openxmlformats-officedocument.presentationml.slideMaster+xml" PartName="/ppt/slideMasters/slideMaster20.xml"/>
  <Override ContentType="application/vnd.openxmlformats-officedocument.presentationml.slideMaster+xml" PartName="/ppt/slideMasters/slideMaster21.xml"/>
  <Override ContentType="application/vnd.openxmlformats-officedocument.presentationml.slideMaster+xml" PartName="/ppt/slideMasters/slideMaster22.xml"/>
  <Override ContentType="application/vnd.openxmlformats-officedocument.presentationml.slideMaster+xml" PartName="/ppt/slideMasters/slideMaster23.xml"/>
  <Override ContentType="application/vnd.openxmlformats-officedocument.presentationml.slideMaster+xml" PartName="/ppt/slideMasters/slideMaster24.xml"/>
  <Override ContentType="application/vnd.openxmlformats-officedocument.presentationml.slideMaster+xml" PartName="/ppt/slideMasters/slideMaster25.xml"/>
  <Override ContentType="application/vnd.openxmlformats-officedocument.presentationml.slideMaster+xml" PartName="/ppt/slideMasters/slideMaster26.xml"/>
  <Override ContentType="application/vnd.openxmlformats-officedocument.presentationml.slideMaster+xml" PartName="/ppt/slideMasters/slideMaster27.xml"/>
  <Override ContentType="application/vnd.openxmlformats-officedocument.presentationml.slideMaster+xml" PartName="/ppt/slideMasters/slideMaster28.xml"/>
  <Override ContentType="application/vnd.openxmlformats-officedocument.presentationml.slideMaster+xml" PartName="/ppt/slideMasters/slideMaster29.xml"/>
  <Override ContentType="application/vnd.openxmlformats-officedocument.presentationml.slideMaster+xml" PartName="/ppt/slideMasters/slideMaster30.xml"/>
  <Override ContentType="application/vnd.openxmlformats-officedocument.presentationml.slideMaster+xml" PartName="/ppt/slideMasters/slideMaster31.xml"/>
  <Override ContentType="application/vnd.openxmlformats-officedocument.presentationml.slideMaster+xml" PartName="/ppt/slideMasters/slideMaster3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theme+xml" PartName="/ppt/theme/theme2.xml"/>
  <Override ContentType="application/vnd.openxmlformats-officedocument.presentationml.slideLayout+xml" PartName="/ppt/slideLayouts/slideLayout22.xml"/>
  <Override ContentType="application/vnd.openxmlformats-officedocument.theme+xml" PartName="/ppt/theme/theme3.xml"/>
  <Override ContentType="application/vnd.openxmlformats-officedocument.presentationml.slideLayout+xml" PartName="/ppt/slideLayouts/slideLayout23.xml"/>
  <Override ContentType="application/vnd.openxmlformats-officedocument.theme+xml" PartName="/ppt/theme/theme4.xml"/>
  <Override ContentType="application/vnd.openxmlformats-officedocument.presentationml.slideLayout+xml" PartName="/ppt/slideLayouts/slideLayout24.xml"/>
  <Override ContentType="application/vnd.openxmlformats-officedocument.theme+xml" PartName="/ppt/theme/theme5.xml"/>
  <Override ContentType="application/vnd.openxmlformats-officedocument.presentationml.slideLayout+xml" PartName="/ppt/slideLayouts/slideLayout25.xml"/>
  <Override ContentType="application/vnd.openxmlformats-officedocument.theme+xml" PartName="/ppt/theme/theme6.xml"/>
  <Override ContentType="application/vnd.openxmlformats-officedocument.presentationml.slideLayout+xml" PartName="/ppt/slideLayouts/slideLayout26.xml"/>
  <Override ContentType="application/vnd.openxmlformats-officedocument.theme+xml" PartName="/ppt/theme/theme7.xml"/>
  <Override ContentType="application/vnd.openxmlformats-officedocument.presentationml.slideLayout+xml" PartName="/ppt/slideLayouts/slideLayout27.xml"/>
  <Override ContentType="application/vnd.openxmlformats-officedocument.theme+xml" PartName="/ppt/theme/theme8.xml"/>
  <Override ContentType="application/vnd.openxmlformats-officedocument.presentationml.slideLayout+xml" PartName="/ppt/slideLayouts/slideLayout28.xml"/>
  <Override ContentType="application/vnd.openxmlformats-officedocument.theme+xml" PartName="/ppt/theme/theme9.xml"/>
  <Override ContentType="application/vnd.openxmlformats-officedocument.presentationml.slideLayout+xml" PartName="/ppt/slideLayouts/slideLayout29.xml"/>
  <Override ContentType="application/vnd.openxmlformats-officedocument.theme+xml" PartName="/ppt/theme/theme10.xml"/>
  <Override ContentType="application/vnd.openxmlformats-officedocument.presentationml.slideLayout+xml" PartName="/ppt/slideLayouts/slideLayout30.xml"/>
  <Override ContentType="application/vnd.openxmlformats-officedocument.theme+xml" PartName="/ppt/theme/theme11.xml"/>
  <Override ContentType="application/vnd.openxmlformats-officedocument.presentationml.slideLayout+xml" PartName="/ppt/slideLayouts/slideLayout31.xml"/>
  <Override ContentType="application/vnd.openxmlformats-officedocument.theme+xml" PartName="/ppt/theme/theme12.xml"/>
  <Override ContentType="application/vnd.openxmlformats-officedocument.presentationml.slideLayout+xml" PartName="/ppt/slideLayouts/slideLayout32.xml"/>
  <Override ContentType="application/vnd.openxmlformats-officedocument.theme+xml" PartName="/ppt/theme/theme13.xml"/>
  <Override ContentType="application/vnd.openxmlformats-officedocument.presentationml.slideLayout+xml" PartName="/ppt/slideLayouts/slideLayout33.xml"/>
  <Override ContentType="application/vnd.openxmlformats-officedocument.theme+xml" PartName="/ppt/theme/theme14.xml"/>
  <Override ContentType="application/vnd.openxmlformats-officedocument.presentationml.slideLayout+xml" PartName="/ppt/slideLayouts/slideLayout34.xml"/>
  <Override ContentType="application/vnd.openxmlformats-officedocument.theme+xml" PartName="/ppt/theme/theme15.xml"/>
  <Override ContentType="application/vnd.openxmlformats-officedocument.presentationml.slideLayout+xml" PartName="/ppt/slideLayouts/slideLayout35.xml"/>
  <Override ContentType="application/vnd.openxmlformats-officedocument.theme+xml" PartName="/ppt/theme/theme16.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theme+xml" PartName="/ppt/theme/theme17.xml"/>
  <Override ContentType="application/vnd.openxmlformats-officedocument.presentationml.slideLayout+xml" PartName="/ppt/slideLayouts/slideLayout55.xml"/>
  <Override ContentType="application/vnd.openxmlformats-officedocument.theme+xml" PartName="/ppt/theme/theme18.xml"/>
  <Override ContentType="application/vnd.openxmlformats-officedocument.presentationml.slideLayout+xml" PartName="/ppt/slideLayouts/slideLayout56.xml"/>
  <Override ContentType="application/vnd.openxmlformats-officedocument.theme+xml" PartName="/ppt/theme/theme19.xml"/>
  <Override ContentType="application/vnd.openxmlformats-officedocument.presentationml.slideLayout+xml" PartName="/ppt/slideLayouts/slideLayout57.xml"/>
  <Override ContentType="application/vnd.openxmlformats-officedocument.theme+xml" PartName="/ppt/theme/theme20.xml"/>
  <Override ContentType="application/vnd.openxmlformats-officedocument.presentationml.slideLayout+xml" PartName="/ppt/slideLayouts/slideLayout58.xml"/>
  <Override ContentType="application/vnd.openxmlformats-officedocument.theme+xml" PartName="/ppt/theme/theme21.xml"/>
  <Override ContentType="application/vnd.openxmlformats-officedocument.presentationml.slideLayout+xml" PartName="/ppt/slideLayouts/slideLayout59.xml"/>
  <Override ContentType="application/vnd.openxmlformats-officedocument.theme+xml" PartName="/ppt/theme/theme22.xml"/>
  <Override ContentType="application/vnd.openxmlformats-officedocument.presentationml.slideLayout+xml" PartName="/ppt/slideLayouts/slideLayout60.xml"/>
  <Override ContentType="application/vnd.openxmlformats-officedocument.theme+xml" PartName="/ppt/theme/theme23.xml"/>
  <Override ContentType="application/vnd.openxmlformats-officedocument.presentationml.slideLayout+xml" PartName="/ppt/slideLayouts/slideLayout61.xml"/>
  <Override ContentType="application/vnd.openxmlformats-officedocument.theme+xml" PartName="/ppt/theme/theme24.xml"/>
  <Override ContentType="application/vnd.openxmlformats-officedocument.presentationml.slideLayout+xml" PartName="/ppt/slideLayouts/slideLayout62.xml"/>
  <Override ContentType="application/vnd.openxmlformats-officedocument.theme+xml" PartName="/ppt/theme/theme25.xml"/>
  <Override ContentType="application/vnd.openxmlformats-officedocument.presentationml.slideLayout+xml" PartName="/ppt/slideLayouts/slideLayout63.xml"/>
  <Override ContentType="application/vnd.openxmlformats-officedocument.theme+xml" PartName="/ppt/theme/theme26.xml"/>
  <Override ContentType="application/vnd.openxmlformats-officedocument.presentationml.slideLayout+xml" PartName="/ppt/slideLayouts/slideLayout64.xml"/>
  <Override ContentType="application/vnd.openxmlformats-officedocument.theme+xml" PartName="/ppt/theme/theme27.xml"/>
  <Override ContentType="application/vnd.openxmlformats-officedocument.presentationml.slideLayout+xml" PartName="/ppt/slideLayouts/slideLayout65.xml"/>
  <Override ContentType="application/vnd.openxmlformats-officedocument.theme+xml" PartName="/ppt/theme/theme28.xml"/>
  <Override ContentType="application/vnd.openxmlformats-officedocument.presentationml.slideLayout+xml" PartName="/ppt/slideLayouts/slideLayout66.xml"/>
  <Override ContentType="application/vnd.openxmlformats-officedocument.theme+xml" PartName="/ppt/theme/theme29.xml"/>
  <Override ContentType="application/vnd.openxmlformats-officedocument.presentationml.slideLayout+xml" PartName="/ppt/slideLayouts/slideLayout67.xml"/>
  <Override ContentType="application/vnd.openxmlformats-officedocument.theme+xml" PartName="/ppt/theme/theme30.xml"/>
  <Override ContentType="application/vnd.openxmlformats-officedocument.presentationml.slideLayout+xml" PartName="/ppt/slideLayouts/slideLayout68.xml"/>
  <Override ContentType="application/vnd.openxmlformats-officedocument.theme+xml" PartName="/ppt/theme/theme31.xml"/>
  <Override ContentType="application/vnd.openxmlformats-officedocument.presentationml.slideLayout+xml" PartName="/ppt/slideLayouts/slideLayout69.xml"/>
  <Override ContentType="application/vnd.openxmlformats-officedocument.theme+xml" PartName="/ppt/theme/theme32.xml"/>
  <Override ContentType="application/vnd.openxmlformats-officedocument.theme+xml" PartName="/ppt/theme/theme33.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 id="2147483683" r:id="rId3"/>
    <p:sldMasterId id="2147483685" r:id="rId4"/>
    <p:sldMasterId id="2147483687" r:id="rId5"/>
    <p:sldMasterId id="2147483689" r:id="rId6"/>
    <p:sldMasterId id="2147483691" r:id="rId7"/>
    <p:sldMasterId id="2147483693" r:id="rId8"/>
    <p:sldMasterId id="2147483695" r:id="rId9"/>
    <p:sldMasterId id="2147483697" r:id="rId10"/>
    <p:sldMasterId id="2147483699" r:id="rId11"/>
    <p:sldMasterId id="2147483701" r:id="rId12"/>
    <p:sldMasterId id="2147483703" r:id="rId13"/>
    <p:sldMasterId id="2147483705" r:id="rId14"/>
    <p:sldMasterId id="2147483707" r:id="rId15"/>
    <p:sldMasterId id="2147483709" r:id="rId16"/>
    <p:sldMasterId id="2147483711" r:id="rId17"/>
    <p:sldMasterId id="2147483731" r:id="rId18"/>
    <p:sldMasterId id="2147483733" r:id="rId19"/>
    <p:sldMasterId id="2147483735" r:id="rId20"/>
    <p:sldMasterId id="2147483737" r:id="rId21"/>
    <p:sldMasterId id="2147483739" r:id="rId22"/>
    <p:sldMasterId id="2147483741" r:id="rId23"/>
    <p:sldMasterId id="2147483743" r:id="rId24"/>
    <p:sldMasterId id="2147483745" r:id="rId25"/>
    <p:sldMasterId id="2147483747" r:id="rId26"/>
    <p:sldMasterId id="2147483749" r:id="rId27"/>
    <p:sldMasterId id="2147483751" r:id="rId28"/>
    <p:sldMasterId id="2147483753" r:id="rId29"/>
    <p:sldMasterId id="2147483755" r:id="rId30"/>
    <p:sldMasterId id="2147483757" r:id="rId31"/>
    <p:sldMasterId id="2147483759" r:id="rId32"/>
  </p:sldMasterIdLst>
  <p:notesMasterIdLst>
    <p:notesMasterId r:id="rId92"/>
  </p:notesMasterIdLst>
  <p:sldIdLst>
    <p:sldId id="279" r:id="rId33"/>
    <p:sldId id="281" r:id="rId34"/>
    <p:sldId id="283" r:id="rId35"/>
    <p:sldId id="284" r:id="rId36"/>
    <p:sldId id="285" r:id="rId37"/>
    <p:sldId id="286" r:id="rId38"/>
    <p:sldId id="288" r:id="rId39"/>
    <p:sldId id="306" r:id="rId40"/>
    <p:sldId id="335" r:id="rId41"/>
    <p:sldId id="336" r:id="rId42"/>
    <p:sldId id="337" r:id="rId43"/>
    <p:sldId id="338" r:id="rId44"/>
    <p:sldId id="339" r:id="rId45"/>
    <p:sldId id="340" r:id="rId46"/>
    <p:sldId id="289" r:id="rId47"/>
    <p:sldId id="290" r:id="rId48"/>
    <p:sldId id="291" r:id="rId49"/>
    <p:sldId id="292" r:id="rId50"/>
    <p:sldId id="293" r:id="rId51"/>
    <p:sldId id="294" r:id="rId52"/>
    <p:sldId id="295" r:id="rId53"/>
    <p:sldId id="303" r:id="rId54"/>
    <p:sldId id="304" r:id="rId55"/>
    <p:sldId id="305" r:id="rId56"/>
    <p:sldId id="296" r:id="rId57"/>
    <p:sldId id="297" r:id="rId58"/>
    <p:sldId id="298" r:id="rId59"/>
    <p:sldId id="299" r:id="rId60"/>
    <p:sldId id="300" r:id="rId61"/>
    <p:sldId id="301" r:id="rId62"/>
    <p:sldId id="302" r:id="rId63"/>
    <p:sldId id="334" r:id="rId64"/>
    <p:sldId id="307" r:id="rId65"/>
    <p:sldId id="308" r:id="rId66"/>
    <p:sldId id="309" r:id="rId67"/>
    <p:sldId id="310" r:id="rId68"/>
    <p:sldId id="311" r:id="rId69"/>
    <p:sldId id="312" r:id="rId70"/>
    <p:sldId id="313" r:id="rId71"/>
    <p:sldId id="314" r:id="rId72"/>
    <p:sldId id="315" r:id="rId73"/>
    <p:sldId id="316" r:id="rId74"/>
    <p:sldId id="317" r:id="rId75"/>
    <p:sldId id="318" r:id="rId76"/>
    <p:sldId id="319" r:id="rId77"/>
    <p:sldId id="320" r:id="rId78"/>
    <p:sldId id="321" r:id="rId79"/>
    <p:sldId id="322" r:id="rId80"/>
    <p:sldId id="323" r:id="rId81"/>
    <p:sldId id="324" r:id="rId82"/>
    <p:sldId id="325" r:id="rId83"/>
    <p:sldId id="326" r:id="rId84"/>
    <p:sldId id="327" r:id="rId85"/>
    <p:sldId id="328" r:id="rId86"/>
    <p:sldId id="329" r:id="rId87"/>
    <p:sldId id="330" r:id="rId88"/>
    <p:sldId id="331" r:id="rId89"/>
    <p:sldId id="332" r:id="rId90"/>
    <p:sldId id="333"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51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7.xml"/><Relationship Id="rId21" Type="http://schemas.openxmlformats.org/officeDocument/2006/relationships/slideMaster" Target="slideMasters/slideMaster21.xml"/><Relationship Id="rId34" Type="http://schemas.openxmlformats.org/officeDocument/2006/relationships/slide" Target="slides/slide2.xml"/><Relationship Id="rId42" Type="http://schemas.openxmlformats.org/officeDocument/2006/relationships/slide" Target="slides/slide10.xml"/><Relationship Id="rId47" Type="http://schemas.openxmlformats.org/officeDocument/2006/relationships/slide" Target="slides/slide15.xml"/><Relationship Id="rId50" Type="http://schemas.openxmlformats.org/officeDocument/2006/relationships/slide" Target="slides/slide18.xml"/><Relationship Id="rId55" Type="http://schemas.openxmlformats.org/officeDocument/2006/relationships/slide" Target="slides/slide23.xml"/><Relationship Id="rId63" Type="http://schemas.openxmlformats.org/officeDocument/2006/relationships/slide" Target="slides/slide31.xml"/><Relationship Id="rId68" Type="http://schemas.openxmlformats.org/officeDocument/2006/relationships/slide" Target="slides/slide36.xml"/><Relationship Id="rId76" Type="http://schemas.openxmlformats.org/officeDocument/2006/relationships/slide" Target="slides/slide44.xml"/><Relationship Id="rId84" Type="http://schemas.openxmlformats.org/officeDocument/2006/relationships/slide" Target="slides/slide52.xml"/><Relationship Id="rId89" Type="http://schemas.openxmlformats.org/officeDocument/2006/relationships/slide" Target="slides/slide57.xml"/><Relationship Id="rId7" Type="http://schemas.openxmlformats.org/officeDocument/2006/relationships/slideMaster" Target="slideMasters/slideMaster7.xml"/><Relationship Id="rId71" Type="http://schemas.openxmlformats.org/officeDocument/2006/relationships/slide" Target="slides/slide39.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5.xml"/><Relationship Id="rId40" Type="http://schemas.openxmlformats.org/officeDocument/2006/relationships/slide" Target="slides/slide8.xml"/><Relationship Id="rId45" Type="http://schemas.openxmlformats.org/officeDocument/2006/relationships/slide" Target="slides/slide13.xml"/><Relationship Id="rId53" Type="http://schemas.openxmlformats.org/officeDocument/2006/relationships/slide" Target="slides/slide21.xml"/><Relationship Id="rId58" Type="http://schemas.openxmlformats.org/officeDocument/2006/relationships/slide" Target="slides/slide26.xml"/><Relationship Id="rId66" Type="http://schemas.openxmlformats.org/officeDocument/2006/relationships/slide" Target="slides/slide34.xml"/><Relationship Id="rId74" Type="http://schemas.openxmlformats.org/officeDocument/2006/relationships/slide" Target="slides/slide42.xml"/><Relationship Id="rId79" Type="http://schemas.openxmlformats.org/officeDocument/2006/relationships/slide" Target="slides/slide47.xml"/><Relationship Id="rId87" Type="http://schemas.openxmlformats.org/officeDocument/2006/relationships/slide" Target="slides/slide55.xml"/><Relationship Id="rId5" Type="http://schemas.openxmlformats.org/officeDocument/2006/relationships/slideMaster" Target="slideMasters/slideMaster5.xml"/><Relationship Id="rId61" Type="http://schemas.openxmlformats.org/officeDocument/2006/relationships/slide" Target="slides/slide29.xml"/><Relationship Id="rId82" Type="http://schemas.openxmlformats.org/officeDocument/2006/relationships/slide" Target="slides/slide50.xml"/><Relationship Id="rId90" Type="http://schemas.openxmlformats.org/officeDocument/2006/relationships/slide" Target="slides/slide58.xml"/><Relationship Id="rId95" Type="http://schemas.openxmlformats.org/officeDocument/2006/relationships/theme" Target="theme/theme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3.xml"/><Relationship Id="rId43" Type="http://schemas.openxmlformats.org/officeDocument/2006/relationships/slide" Target="slides/slide11.xml"/><Relationship Id="rId48" Type="http://schemas.openxmlformats.org/officeDocument/2006/relationships/slide" Target="slides/slide16.xml"/><Relationship Id="rId56" Type="http://schemas.openxmlformats.org/officeDocument/2006/relationships/slide" Target="slides/slide24.xml"/><Relationship Id="rId64" Type="http://schemas.openxmlformats.org/officeDocument/2006/relationships/slide" Target="slides/slide32.xml"/><Relationship Id="rId69" Type="http://schemas.openxmlformats.org/officeDocument/2006/relationships/slide" Target="slides/slide37.xml"/><Relationship Id="rId77" Type="http://schemas.openxmlformats.org/officeDocument/2006/relationships/slide" Target="slides/slide45.xml"/><Relationship Id="rId8" Type="http://schemas.openxmlformats.org/officeDocument/2006/relationships/slideMaster" Target="slideMasters/slideMaster8.xml"/><Relationship Id="rId51" Type="http://schemas.openxmlformats.org/officeDocument/2006/relationships/slide" Target="slides/slide19.xml"/><Relationship Id="rId72" Type="http://schemas.openxmlformats.org/officeDocument/2006/relationships/slide" Target="slides/slide40.xml"/><Relationship Id="rId80" Type="http://schemas.openxmlformats.org/officeDocument/2006/relationships/slide" Target="slides/slide48.xml"/><Relationship Id="rId85" Type="http://schemas.openxmlformats.org/officeDocument/2006/relationships/slide" Target="slides/slide53.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1.xml"/><Relationship Id="rId38" Type="http://schemas.openxmlformats.org/officeDocument/2006/relationships/slide" Target="slides/slide6.xml"/><Relationship Id="rId46" Type="http://schemas.openxmlformats.org/officeDocument/2006/relationships/slide" Target="slides/slide14.xml"/><Relationship Id="rId59" Type="http://schemas.openxmlformats.org/officeDocument/2006/relationships/slide" Target="slides/slide27.xml"/><Relationship Id="rId67" Type="http://schemas.openxmlformats.org/officeDocument/2006/relationships/slide" Target="slides/slide35.xml"/><Relationship Id="rId20" Type="http://schemas.openxmlformats.org/officeDocument/2006/relationships/slideMaster" Target="slideMasters/slideMaster20.xml"/><Relationship Id="rId41" Type="http://schemas.openxmlformats.org/officeDocument/2006/relationships/slide" Target="slides/slide9.xml"/><Relationship Id="rId54" Type="http://schemas.openxmlformats.org/officeDocument/2006/relationships/slide" Target="slides/slide22.xml"/><Relationship Id="rId62" Type="http://schemas.openxmlformats.org/officeDocument/2006/relationships/slide" Target="slides/slide30.xml"/><Relationship Id="rId70" Type="http://schemas.openxmlformats.org/officeDocument/2006/relationships/slide" Target="slides/slide38.xml"/><Relationship Id="rId75" Type="http://schemas.openxmlformats.org/officeDocument/2006/relationships/slide" Target="slides/slide43.xml"/><Relationship Id="rId83" Type="http://schemas.openxmlformats.org/officeDocument/2006/relationships/slide" Target="slides/slide51.xml"/><Relationship Id="rId88" Type="http://schemas.openxmlformats.org/officeDocument/2006/relationships/slide" Target="slides/slide56.xml"/><Relationship Id="rId91" Type="http://schemas.openxmlformats.org/officeDocument/2006/relationships/slide" Target="slides/slide59.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4.xml"/><Relationship Id="rId49" Type="http://schemas.openxmlformats.org/officeDocument/2006/relationships/slide" Target="slides/slide17.xml"/><Relationship Id="rId57" Type="http://schemas.openxmlformats.org/officeDocument/2006/relationships/slide" Target="slides/slide25.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2.xml"/><Relationship Id="rId52" Type="http://schemas.openxmlformats.org/officeDocument/2006/relationships/slide" Target="slides/slide20.xml"/><Relationship Id="rId60" Type="http://schemas.openxmlformats.org/officeDocument/2006/relationships/slide" Target="slides/slide28.xml"/><Relationship Id="rId65" Type="http://schemas.openxmlformats.org/officeDocument/2006/relationships/slide" Target="slides/slide33.xml"/><Relationship Id="rId73" Type="http://schemas.openxmlformats.org/officeDocument/2006/relationships/slide" Target="slides/slide41.xml"/><Relationship Id="rId78" Type="http://schemas.openxmlformats.org/officeDocument/2006/relationships/slide" Target="slides/slide46.xml"/><Relationship Id="rId81" Type="http://schemas.openxmlformats.org/officeDocument/2006/relationships/slide" Target="slides/slide49.xml"/><Relationship Id="rId86" Type="http://schemas.openxmlformats.org/officeDocument/2006/relationships/slide" Target="slides/slide54.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8.wmf"/><Relationship Id="rId1" Type="http://schemas.openxmlformats.org/officeDocument/2006/relationships/image" Target="../media/image37.png"/></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png"/><Relationship Id="rId5" Type="http://schemas.openxmlformats.org/officeDocument/2006/relationships/image" Target="../media/image31.png"/><Relationship Id="rId4" Type="http://schemas.openxmlformats.org/officeDocument/2006/relationships/image" Target="../media/image4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8ED83C-4036-4DEC-8216-4A719CC6AE4B}" type="datetimeFigureOut">
              <a:rPr lang="en-US" smtClean="0"/>
              <a:t>9/22/2018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6BA8C9-97E8-41E0-8DE7-73533AC363A0}" type="slidenum">
              <a:rPr lang="en-US" smtClean="0"/>
              <a:t>‹#›</a:t>
            </a:fld>
            <a:endParaRPr lang="en-US"/>
          </a:p>
        </p:txBody>
      </p:sp>
    </p:spTree>
    <p:extLst>
      <p:ext uri="{BB962C8B-B14F-4D97-AF65-F5344CB8AC3E}">
        <p14:creationId xmlns:p14="http://schemas.microsoft.com/office/powerpoint/2010/main" val="3820292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904A2862-8080-4C14-91BA-B5F20C0982A7}" type="datetimeFigureOut">
              <a:rPr lang="en-US" smtClean="0"/>
              <a:t>9/22/2018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B3D5008-D7B7-42AB-B970-85A37EEBF28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904A2862-8080-4C14-91BA-B5F20C0982A7}" type="datetimeFigureOut">
              <a:rPr lang="en-US" smtClean="0"/>
              <a:t>9/22/2018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B3D5008-D7B7-42AB-B970-85A37EEBF28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904A2862-8080-4C14-91BA-B5F20C0982A7}" type="datetimeFigureOut">
              <a:rPr lang="en-US" smtClean="0"/>
              <a:t>9/22/2018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B3D5008-D7B7-42AB-B970-85A37EEBF28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904A2862-8080-4C14-91BA-B5F20C0982A7}" type="datetimeFigureOut">
              <a:rPr lang="en-US" smtClean="0"/>
              <a:t>9/22/2018</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B3D5008-D7B7-42AB-B970-85A37EEBF286}"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fld id="{904A2862-8080-4C14-91BA-B5F20C0982A7}" type="datetimeFigureOut">
              <a:rPr lang="en-US" smtClean="0"/>
              <a:t>9/22/2018</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9B3D5008-D7B7-42AB-B970-85A37EEBF286}"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1600200"/>
            <a:ext cx="8229600" cy="4525963"/>
          </a:xfrm>
        </p:spPr>
        <p:txBody>
          <a:bodyPr/>
          <a:lstStyle>
            <a:lvl1pPr>
              <a:defRPr sz="1900"/>
            </a:lvl1pPr>
            <a:lvl2pPr>
              <a:defRPr sz="1500"/>
            </a:lvl2pPr>
            <a:lvl3pPr>
              <a:defRPr sz="1300"/>
            </a:lvl3pPr>
            <a:lvl4pPr>
              <a:defRPr sz="11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1"/>
          <p:cNvSpPr>
            <a:spLocks noGrp="1"/>
          </p:cNvSpPr>
          <p:nvPr>
            <p:ph type="title"/>
          </p:nvPr>
        </p:nvSpPr>
        <p:spPr>
          <a:xfrm>
            <a:off x="457200" y="304800"/>
            <a:ext cx="5791200" cy="457200"/>
          </a:xfrm>
        </p:spPr>
        <p:txBody>
          <a:bodyPr/>
          <a:lstStyle/>
          <a:p>
            <a:r>
              <a:rPr lang="en-US" smtClean="0"/>
              <a:t>Click to edit Master 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1600200"/>
            <a:ext cx="8229600" cy="4525963"/>
          </a:xfrm>
        </p:spPr>
        <p:txBody>
          <a:bodyPr/>
          <a:lstStyle>
            <a:lvl1pPr>
              <a:defRPr sz="1900"/>
            </a:lvl1pPr>
            <a:lvl2pPr>
              <a:defRPr sz="1500"/>
            </a:lvl2pPr>
            <a:lvl3pPr>
              <a:defRPr sz="1300"/>
            </a:lvl3pPr>
            <a:lvl4pPr>
              <a:defRPr sz="11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1"/>
          <p:cNvSpPr>
            <a:spLocks noGrp="1"/>
          </p:cNvSpPr>
          <p:nvPr>
            <p:ph type="title"/>
          </p:nvPr>
        </p:nvSpPr>
        <p:spPr>
          <a:xfrm>
            <a:off x="457200" y="304800"/>
            <a:ext cx="5791200" cy="457200"/>
          </a:xfrm>
        </p:spPr>
        <p:txBody>
          <a:bodyPr/>
          <a:lstStyle/>
          <a:p>
            <a:r>
              <a:rPr lang="en-US" smtClean="0"/>
              <a:t>Click to edit Master title style</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3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1600200"/>
            <a:ext cx="8229600" cy="4525963"/>
          </a:xfrm>
        </p:spPr>
        <p:txBody>
          <a:bodyPr/>
          <a:lstStyle>
            <a:lvl1pPr>
              <a:defRPr sz="1900"/>
            </a:lvl1pPr>
            <a:lvl2pPr>
              <a:defRPr sz="1500"/>
            </a:lvl2pPr>
            <a:lvl3pPr>
              <a:defRPr sz="1300"/>
            </a:lvl3pPr>
            <a:lvl4pPr>
              <a:defRPr sz="11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1"/>
          <p:cNvSpPr>
            <a:spLocks noGrp="1"/>
          </p:cNvSpPr>
          <p:nvPr>
            <p:ph type="title"/>
          </p:nvPr>
        </p:nvSpPr>
        <p:spPr>
          <a:xfrm>
            <a:off x="457200" y="304800"/>
            <a:ext cx="5791200" cy="457200"/>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4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1600200"/>
            <a:ext cx="8229600" cy="4525963"/>
          </a:xfrm>
        </p:spPr>
        <p:txBody>
          <a:bodyPr/>
          <a:lstStyle>
            <a:lvl1pPr>
              <a:defRPr sz="1900"/>
            </a:lvl1pPr>
            <a:lvl2pPr>
              <a:defRPr sz="1500"/>
            </a:lvl2pPr>
            <a:lvl3pPr>
              <a:defRPr sz="1300"/>
            </a:lvl3pPr>
            <a:lvl4pPr>
              <a:defRPr sz="11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1"/>
          <p:cNvSpPr>
            <a:spLocks noGrp="1"/>
          </p:cNvSpPr>
          <p:nvPr>
            <p:ph type="title"/>
          </p:nvPr>
        </p:nvSpPr>
        <p:spPr>
          <a:xfrm>
            <a:off x="457200" y="304800"/>
            <a:ext cx="5791200" cy="457200"/>
          </a:xfrm>
        </p:spPr>
        <p:txBody>
          <a:bodyPr/>
          <a:lstStyle/>
          <a:p>
            <a:r>
              <a:rPr lang="en-US" smtClean="0"/>
              <a:t>Click to edit Master title style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5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1600200"/>
            <a:ext cx="8229600" cy="4525963"/>
          </a:xfrm>
        </p:spPr>
        <p:txBody>
          <a:bodyPr/>
          <a:lstStyle>
            <a:lvl1pPr>
              <a:defRPr sz="1900"/>
            </a:lvl1pPr>
            <a:lvl2pPr>
              <a:defRPr sz="1500"/>
            </a:lvl2pPr>
            <a:lvl3pPr>
              <a:defRPr sz="1300"/>
            </a:lvl3pPr>
            <a:lvl4pPr>
              <a:defRPr sz="11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1"/>
          <p:cNvSpPr>
            <a:spLocks noGrp="1"/>
          </p:cNvSpPr>
          <p:nvPr>
            <p:ph type="title"/>
          </p:nvPr>
        </p:nvSpPr>
        <p:spPr>
          <a:xfrm>
            <a:off x="457200" y="304800"/>
            <a:ext cx="5791200" cy="457200"/>
          </a:xfrm>
        </p:spPr>
        <p:txBody>
          <a:bodyPr/>
          <a:lstStyle/>
          <a:p>
            <a:r>
              <a:rPr lang="en-US" smtClean="0"/>
              <a:t>Click to edit Master title style</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6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1600200"/>
            <a:ext cx="8229600" cy="4525963"/>
          </a:xfrm>
        </p:spPr>
        <p:txBody>
          <a:bodyPr/>
          <a:lstStyle>
            <a:lvl1pPr>
              <a:defRPr sz="1900"/>
            </a:lvl1pPr>
            <a:lvl2pPr>
              <a:defRPr sz="1500"/>
            </a:lvl2pPr>
            <a:lvl3pPr>
              <a:defRPr sz="1300"/>
            </a:lvl3pPr>
            <a:lvl4pPr>
              <a:defRPr sz="11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1"/>
          <p:cNvSpPr>
            <a:spLocks noGrp="1"/>
          </p:cNvSpPr>
          <p:nvPr>
            <p:ph type="title"/>
          </p:nvPr>
        </p:nvSpPr>
        <p:spPr>
          <a:xfrm>
            <a:off x="457200" y="304800"/>
            <a:ext cx="5791200" cy="457200"/>
          </a:xfrm>
        </p:spPr>
        <p:txBody>
          <a:body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904A2862-8080-4C14-91BA-B5F20C0982A7}" type="datetimeFigureOut">
              <a:rPr lang="en-US" smtClean="0"/>
              <a:t>9/22/2018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B3D5008-D7B7-42AB-B970-85A37EEBF286}"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1600200"/>
            <a:ext cx="8229600" cy="4525963"/>
          </a:xfrm>
        </p:spPr>
        <p:txBody>
          <a:bodyPr/>
          <a:lstStyle>
            <a:lvl1pPr>
              <a:defRPr sz="1900"/>
            </a:lvl1pPr>
            <a:lvl2pPr>
              <a:defRPr sz="1500"/>
            </a:lvl2pPr>
            <a:lvl3pPr>
              <a:defRPr sz="1300"/>
            </a:lvl3pPr>
            <a:lvl4pPr>
              <a:defRPr sz="11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1"/>
          <p:cNvSpPr>
            <a:spLocks noGrp="1"/>
          </p:cNvSpPr>
          <p:nvPr>
            <p:ph type="title"/>
          </p:nvPr>
        </p:nvSpPr>
        <p:spPr>
          <a:xfrm>
            <a:off x="457200" y="304800"/>
            <a:ext cx="5791200" cy="457200"/>
          </a:xfrm>
        </p:spPr>
        <p:txBody>
          <a:bodyPr/>
          <a:lstStyle/>
          <a:p>
            <a:r>
              <a:rPr lang="en-US" smtClean="0"/>
              <a:t>Click to edit Master title style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2"/>
          <p:cNvSpPr>
            <a:spLocks noGrp="1" noChangeArrowheads="1"/>
          </p:cNvSpPr>
          <p:nvPr>
            <p:ph type="dt" sz="half" idx="10"/>
          </p:nvPr>
        </p:nvSpPr>
        <p:spPr/>
        <p:txBody>
          <a:bodyPr/>
          <a:lstStyle>
            <a:lvl1pPr eaLnBrk="1" hangingPunct="1">
              <a:defRPr>
                <a:latin typeface="Arial" pitchFamily="34" charset="0"/>
              </a:defRPr>
            </a:lvl1pPr>
          </a:lstStyle>
          <a:p>
            <a:pPr>
              <a:defRPr/>
            </a:pPr>
            <a:endParaRPr lang="en-US"/>
          </a:p>
        </p:txBody>
      </p:sp>
      <p:sp>
        <p:nvSpPr>
          <p:cNvPr id="5" name="Rectangle 1033"/>
          <p:cNvSpPr>
            <a:spLocks noGrp="1" noChangeArrowheads="1"/>
          </p:cNvSpPr>
          <p:nvPr>
            <p:ph type="ftr" sz="quarter" idx="11"/>
          </p:nvPr>
        </p:nvSpPr>
        <p:spPr/>
        <p:txBody>
          <a:bodyPr/>
          <a:lstStyle>
            <a:lvl1pPr eaLnBrk="1" hangingPunct="1">
              <a:defRPr>
                <a:latin typeface="Arial" pitchFamily="34" charset="0"/>
              </a:defRPr>
            </a:lvl1pPr>
          </a:lstStyle>
          <a:p>
            <a:pPr>
              <a:defRPr/>
            </a:pPr>
            <a:endParaRPr lang="en-US"/>
          </a:p>
        </p:txBody>
      </p:sp>
      <p:sp>
        <p:nvSpPr>
          <p:cNvPr id="6" name="Rectangle 1034"/>
          <p:cNvSpPr>
            <a:spLocks noGrp="1" noChangeArrowheads="1"/>
          </p:cNvSpPr>
          <p:nvPr>
            <p:ph type="sldNum" sz="quarter" idx="12"/>
          </p:nvPr>
        </p:nvSpPr>
        <p:spPr/>
        <p:txBody>
          <a:bodyPr/>
          <a:lstStyle>
            <a:lvl1pPr eaLnBrk="1" hangingPunct="1">
              <a:defRPr>
                <a:latin typeface="Arial" pitchFamily="34" charset="0"/>
              </a:defRPr>
            </a:lvl1pPr>
          </a:lstStyle>
          <a:p>
            <a:pPr>
              <a:defRPr/>
            </a:pPr>
            <a:fld id="{AD9ABBAF-9DB5-473E-899D-8D96A12A25B3}"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2"/>
          <p:cNvSpPr>
            <a:spLocks noGrp="1" noChangeArrowheads="1"/>
          </p:cNvSpPr>
          <p:nvPr>
            <p:ph type="dt" sz="half" idx="10"/>
          </p:nvPr>
        </p:nvSpPr>
        <p:spPr/>
        <p:txBody>
          <a:bodyPr/>
          <a:lstStyle>
            <a:lvl1pPr eaLnBrk="1" hangingPunct="1">
              <a:defRPr>
                <a:latin typeface="Arial" pitchFamily="34" charset="0"/>
              </a:defRPr>
            </a:lvl1pPr>
          </a:lstStyle>
          <a:p>
            <a:pPr>
              <a:defRPr/>
            </a:pPr>
            <a:endParaRPr lang="en-US"/>
          </a:p>
        </p:txBody>
      </p:sp>
      <p:sp>
        <p:nvSpPr>
          <p:cNvPr id="3" name="Rectangle 1033"/>
          <p:cNvSpPr>
            <a:spLocks noGrp="1" noChangeArrowheads="1"/>
          </p:cNvSpPr>
          <p:nvPr>
            <p:ph type="ftr" sz="quarter" idx="11"/>
          </p:nvPr>
        </p:nvSpPr>
        <p:spPr/>
        <p:txBody>
          <a:bodyPr/>
          <a:lstStyle>
            <a:lvl1pPr eaLnBrk="1" hangingPunct="1">
              <a:defRPr>
                <a:latin typeface="Arial" pitchFamily="34" charset="0"/>
              </a:defRPr>
            </a:lvl1pPr>
          </a:lstStyle>
          <a:p>
            <a:pPr>
              <a:defRPr/>
            </a:pPr>
            <a:endParaRPr lang="en-US"/>
          </a:p>
        </p:txBody>
      </p:sp>
      <p:sp>
        <p:nvSpPr>
          <p:cNvPr id="4" name="Rectangle 1034"/>
          <p:cNvSpPr>
            <a:spLocks noGrp="1" noChangeArrowheads="1"/>
          </p:cNvSpPr>
          <p:nvPr>
            <p:ph type="sldNum" sz="quarter" idx="12"/>
          </p:nvPr>
        </p:nvSpPr>
        <p:spPr/>
        <p:txBody>
          <a:bodyPr/>
          <a:lstStyle>
            <a:lvl1pPr eaLnBrk="1" hangingPunct="1">
              <a:defRPr>
                <a:latin typeface="Arial" pitchFamily="34" charset="0"/>
              </a:defRPr>
            </a:lvl1pPr>
          </a:lstStyle>
          <a:p>
            <a:pPr>
              <a:defRPr/>
            </a:pPr>
            <a:fld id="{C3A2EFAC-38DB-499D-A84A-7CC80F645EDA}"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32"/>
          <p:cNvSpPr>
            <a:spLocks noGrp="1" noChangeArrowheads="1"/>
          </p:cNvSpPr>
          <p:nvPr>
            <p:ph type="dt" sz="half" idx="10"/>
          </p:nvPr>
        </p:nvSpPr>
        <p:spPr/>
        <p:txBody>
          <a:bodyPr/>
          <a:lstStyle>
            <a:lvl1pPr eaLnBrk="1" hangingPunct="1">
              <a:defRPr>
                <a:latin typeface="Arial" pitchFamily="34" charset="0"/>
              </a:defRPr>
            </a:lvl1pPr>
          </a:lstStyle>
          <a:p>
            <a:pPr>
              <a:defRPr/>
            </a:pPr>
            <a:endParaRPr lang="en-US"/>
          </a:p>
        </p:txBody>
      </p:sp>
      <p:sp>
        <p:nvSpPr>
          <p:cNvPr id="4" name="Rectangle 1033"/>
          <p:cNvSpPr>
            <a:spLocks noGrp="1" noChangeArrowheads="1"/>
          </p:cNvSpPr>
          <p:nvPr>
            <p:ph type="ftr" sz="quarter" idx="11"/>
          </p:nvPr>
        </p:nvSpPr>
        <p:spPr/>
        <p:txBody>
          <a:bodyPr/>
          <a:lstStyle>
            <a:lvl1pPr eaLnBrk="1" hangingPunct="1">
              <a:defRPr>
                <a:latin typeface="Arial" pitchFamily="34" charset="0"/>
              </a:defRPr>
            </a:lvl1pPr>
          </a:lstStyle>
          <a:p>
            <a:pPr>
              <a:defRPr/>
            </a:pPr>
            <a:endParaRPr lang="en-US"/>
          </a:p>
        </p:txBody>
      </p:sp>
      <p:sp>
        <p:nvSpPr>
          <p:cNvPr id="5" name="Rectangle 1034"/>
          <p:cNvSpPr>
            <a:spLocks noGrp="1" noChangeArrowheads="1"/>
          </p:cNvSpPr>
          <p:nvPr>
            <p:ph type="sldNum" sz="quarter" idx="12"/>
          </p:nvPr>
        </p:nvSpPr>
        <p:spPr/>
        <p:txBody>
          <a:bodyPr/>
          <a:lstStyle>
            <a:lvl1pPr eaLnBrk="1" hangingPunct="1">
              <a:defRPr>
                <a:latin typeface="Arial" pitchFamily="34" charset="0"/>
              </a:defRPr>
            </a:lvl1pPr>
          </a:lstStyle>
          <a:p>
            <a:pPr>
              <a:defRPr/>
            </a:pPr>
            <a:fld id="{B911590A-5C9F-4AC3-BD5A-5A33711ECD9E}"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32"/>
          <p:cNvSpPr>
            <a:spLocks noGrp="1" noChangeArrowheads="1"/>
          </p:cNvSpPr>
          <p:nvPr>
            <p:ph type="dt" sz="half" idx="10"/>
          </p:nvPr>
        </p:nvSpPr>
        <p:spPr/>
        <p:txBody>
          <a:bodyPr/>
          <a:lstStyle>
            <a:lvl1pPr eaLnBrk="1" hangingPunct="1">
              <a:defRPr>
                <a:latin typeface="Arial" pitchFamily="34" charset="0"/>
              </a:defRPr>
            </a:lvl1pPr>
          </a:lstStyle>
          <a:p>
            <a:pPr>
              <a:defRPr/>
            </a:pPr>
            <a:endParaRPr lang="en-US"/>
          </a:p>
        </p:txBody>
      </p:sp>
      <p:sp>
        <p:nvSpPr>
          <p:cNvPr id="4" name="Rectangle 1033"/>
          <p:cNvSpPr>
            <a:spLocks noGrp="1" noChangeArrowheads="1"/>
          </p:cNvSpPr>
          <p:nvPr>
            <p:ph type="ftr" sz="quarter" idx="11"/>
          </p:nvPr>
        </p:nvSpPr>
        <p:spPr/>
        <p:txBody>
          <a:bodyPr/>
          <a:lstStyle>
            <a:lvl1pPr eaLnBrk="1" hangingPunct="1">
              <a:defRPr>
                <a:latin typeface="Arial" pitchFamily="34" charset="0"/>
              </a:defRPr>
            </a:lvl1pPr>
          </a:lstStyle>
          <a:p>
            <a:pPr>
              <a:defRPr/>
            </a:pPr>
            <a:endParaRPr lang="en-US"/>
          </a:p>
        </p:txBody>
      </p:sp>
      <p:sp>
        <p:nvSpPr>
          <p:cNvPr id="5" name="Rectangle 1034"/>
          <p:cNvSpPr>
            <a:spLocks noGrp="1" noChangeArrowheads="1"/>
          </p:cNvSpPr>
          <p:nvPr>
            <p:ph type="sldNum" sz="quarter" idx="12"/>
          </p:nvPr>
        </p:nvSpPr>
        <p:spPr/>
        <p:txBody>
          <a:bodyPr/>
          <a:lstStyle>
            <a:lvl1pPr eaLnBrk="1" hangingPunct="1">
              <a:defRPr>
                <a:latin typeface="Arial" pitchFamily="34" charset="0"/>
              </a:defRPr>
            </a:lvl1pPr>
          </a:lstStyle>
          <a:p>
            <a:pPr>
              <a:defRPr/>
            </a:pPr>
            <a:fld id="{271FAD14-A332-4C2E-88D7-BB23DD8DCC8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32"/>
          <p:cNvSpPr>
            <a:spLocks noGrp="1" noChangeArrowheads="1"/>
          </p:cNvSpPr>
          <p:nvPr>
            <p:ph type="dt" sz="half" idx="10"/>
          </p:nvPr>
        </p:nvSpPr>
        <p:spPr/>
        <p:txBody>
          <a:bodyPr/>
          <a:lstStyle>
            <a:lvl1pPr eaLnBrk="1" hangingPunct="1">
              <a:defRPr>
                <a:latin typeface="Arial" pitchFamily="34" charset="0"/>
              </a:defRPr>
            </a:lvl1pPr>
          </a:lstStyle>
          <a:p>
            <a:pPr>
              <a:defRPr/>
            </a:pPr>
            <a:endParaRPr lang="en-US"/>
          </a:p>
        </p:txBody>
      </p:sp>
      <p:sp>
        <p:nvSpPr>
          <p:cNvPr id="4" name="Rectangle 1033"/>
          <p:cNvSpPr>
            <a:spLocks noGrp="1" noChangeArrowheads="1"/>
          </p:cNvSpPr>
          <p:nvPr>
            <p:ph type="ftr" sz="quarter" idx="11"/>
          </p:nvPr>
        </p:nvSpPr>
        <p:spPr/>
        <p:txBody>
          <a:bodyPr/>
          <a:lstStyle>
            <a:lvl1pPr eaLnBrk="1" hangingPunct="1">
              <a:defRPr>
                <a:latin typeface="Arial" pitchFamily="34" charset="0"/>
              </a:defRPr>
            </a:lvl1pPr>
          </a:lstStyle>
          <a:p>
            <a:pPr>
              <a:defRPr/>
            </a:pPr>
            <a:endParaRPr lang="en-US"/>
          </a:p>
        </p:txBody>
      </p:sp>
      <p:sp>
        <p:nvSpPr>
          <p:cNvPr id="5" name="Rectangle 1034"/>
          <p:cNvSpPr>
            <a:spLocks noGrp="1" noChangeArrowheads="1"/>
          </p:cNvSpPr>
          <p:nvPr>
            <p:ph type="sldNum" sz="quarter" idx="12"/>
          </p:nvPr>
        </p:nvSpPr>
        <p:spPr/>
        <p:txBody>
          <a:bodyPr/>
          <a:lstStyle>
            <a:lvl1pPr eaLnBrk="1" hangingPunct="1">
              <a:defRPr>
                <a:latin typeface="Arial" pitchFamily="34" charset="0"/>
              </a:defRPr>
            </a:lvl1pPr>
          </a:lstStyle>
          <a:p>
            <a:pPr>
              <a:defRPr/>
            </a:pPr>
            <a:fld id="{786F22CB-4F22-457C-933E-6B3E01BD3648}"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p:txBody>
          <a:bodyPr/>
          <a:lstStyle>
            <a:lvl1pPr>
              <a:defRPr/>
            </a:lvl1pPr>
          </a:lstStyle>
          <a:p>
            <a:pPr>
              <a:defRPr/>
            </a:pPr>
            <a:endParaRPr lang="en-GB"/>
          </a:p>
        </p:txBody>
      </p:sp>
      <p:sp>
        <p:nvSpPr>
          <p:cNvPr id="5" name="Rectangle 12"/>
          <p:cNvSpPr>
            <a:spLocks noGrp="1" noChangeArrowheads="1"/>
          </p:cNvSpPr>
          <p:nvPr>
            <p:ph type="ftr" sz="quarter" idx="11"/>
          </p:nvPr>
        </p:nvSpPr>
        <p:spPr/>
        <p:txBody>
          <a:bodyPr/>
          <a:lstStyle>
            <a:lvl1pPr algn="l">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lvl1pPr>
          </a:lstStyle>
          <a:p>
            <a:pPr>
              <a:defRPr/>
            </a:pPr>
            <a:r>
              <a:rPr lang="en-US"/>
              <a:t> </a:t>
            </a:r>
            <a:fld id="{BD2B1A3A-F429-4439-9CE6-F128E0D73026}"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p:txBody>
          <a:bodyPr/>
          <a:lstStyle>
            <a:lvl1pPr>
              <a:defRPr/>
            </a:lvl1pPr>
          </a:lstStyle>
          <a:p>
            <a:pPr>
              <a:defRPr/>
            </a:pPr>
            <a:endParaRPr lang="en-GB"/>
          </a:p>
        </p:txBody>
      </p:sp>
      <p:sp>
        <p:nvSpPr>
          <p:cNvPr id="5" name="Rectangle 12"/>
          <p:cNvSpPr>
            <a:spLocks noGrp="1" noChangeArrowheads="1"/>
          </p:cNvSpPr>
          <p:nvPr>
            <p:ph type="ftr" sz="quarter" idx="11"/>
          </p:nvPr>
        </p:nvSpPr>
        <p:spPr/>
        <p:txBody>
          <a:bodyPr/>
          <a:lstStyle>
            <a:lvl1pPr algn="l">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lvl1pPr>
          </a:lstStyle>
          <a:p>
            <a:pPr>
              <a:defRPr/>
            </a:pPr>
            <a:r>
              <a:rPr lang="en-US"/>
              <a:t> </a:t>
            </a:r>
            <a:fld id="{636EB799-61BA-4E82-B55A-FA9BD01754E9}"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p:txBody>
          <a:bodyPr/>
          <a:lstStyle>
            <a:lvl1pPr>
              <a:defRPr/>
            </a:lvl1pPr>
          </a:lstStyle>
          <a:p>
            <a:pPr>
              <a:defRPr/>
            </a:pPr>
            <a:endParaRPr lang="en-GB"/>
          </a:p>
        </p:txBody>
      </p:sp>
      <p:sp>
        <p:nvSpPr>
          <p:cNvPr id="5" name="Rectangle 12"/>
          <p:cNvSpPr>
            <a:spLocks noGrp="1" noChangeArrowheads="1"/>
          </p:cNvSpPr>
          <p:nvPr>
            <p:ph type="ftr" sz="quarter" idx="11"/>
          </p:nvPr>
        </p:nvSpPr>
        <p:spPr/>
        <p:txBody>
          <a:bodyPr/>
          <a:lstStyle>
            <a:lvl1pPr algn="l">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lvl1pPr>
          </a:lstStyle>
          <a:p>
            <a:pPr>
              <a:defRPr/>
            </a:pPr>
            <a:r>
              <a:rPr lang="en-US"/>
              <a:t> </a:t>
            </a:r>
            <a:fld id="{9E8EAE4D-4BB3-4111-A085-9B5387DEF56F}"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p:txBody>
          <a:bodyPr/>
          <a:lstStyle>
            <a:lvl1pPr>
              <a:defRPr/>
            </a:lvl1pPr>
          </a:lstStyle>
          <a:p>
            <a:pPr>
              <a:defRPr/>
            </a:pPr>
            <a:endParaRPr lang="en-GB"/>
          </a:p>
        </p:txBody>
      </p:sp>
      <p:sp>
        <p:nvSpPr>
          <p:cNvPr id="5" name="Rectangle 12"/>
          <p:cNvSpPr>
            <a:spLocks noGrp="1" noChangeArrowheads="1"/>
          </p:cNvSpPr>
          <p:nvPr>
            <p:ph type="ftr" sz="quarter" idx="11"/>
          </p:nvPr>
        </p:nvSpPr>
        <p:spPr/>
        <p:txBody>
          <a:bodyPr/>
          <a:lstStyle>
            <a:lvl1pPr algn="l">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lvl1pPr>
          </a:lstStyle>
          <a:p>
            <a:pPr>
              <a:defRPr/>
            </a:pPr>
            <a:r>
              <a:rPr lang="en-US"/>
              <a:t> </a:t>
            </a:r>
            <a:fld id="{C95B5FA6-97C9-46F8-9B61-9BF530F0C6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904A2862-8080-4C14-91BA-B5F20C0982A7}" type="datetimeFigureOut">
              <a:rPr lang="en-US" smtClean="0"/>
              <a:t>9/22/2018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B3D5008-D7B7-42AB-B970-85A37EEBF286}"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p:txBody>
          <a:bodyPr/>
          <a:lstStyle>
            <a:lvl1pPr>
              <a:defRPr/>
            </a:lvl1pPr>
          </a:lstStyle>
          <a:p>
            <a:pPr>
              <a:defRPr/>
            </a:pPr>
            <a:endParaRPr lang="en-GB"/>
          </a:p>
        </p:txBody>
      </p:sp>
      <p:sp>
        <p:nvSpPr>
          <p:cNvPr id="5" name="Rectangle 12"/>
          <p:cNvSpPr>
            <a:spLocks noGrp="1" noChangeArrowheads="1"/>
          </p:cNvSpPr>
          <p:nvPr>
            <p:ph type="ftr" sz="quarter" idx="11"/>
          </p:nvPr>
        </p:nvSpPr>
        <p:spPr/>
        <p:txBody>
          <a:bodyPr/>
          <a:lstStyle>
            <a:lvl1pPr algn="l">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lvl1pPr>
          </a:lstStyle>
          <a:p>
            <a:pPr>
              <a:defRPr/>
            </a:pPr>
            <a:r>
              <a:rPr lang="en-US"/>
              <a:t> </a:t>
            </a:r>
            <a:fld id="{2C0F112C-DF00-49EF-80F1-2F4FFF96D96E}"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p:txBody>
          <a:bodyPr/>
          <a:lstStyle>
            <a:lvl1pPr>
              <a:defRPr/>
            </a:lvl1pPr>
          </a:lstStyle>
          <a:p>
            <a:pPr>
              <a:defRPr/>
            </a:pPr>
            <a:endParaRPr lang="en-GB"/>
          </a:p>
        </p:txBody>
      </p:sp>
      <p:sp>
        <p:nvSpPr>
          <p:cNvPr id="5" name="Rectangle 12"/>
          <p:cNvSpPr>
            <a:spLocks noGrp="1" noChangeArrowheads="1"/>
          </p:cNvSpPr>
          <p:nvPr>
            <p:ph type="ftr" sz="quarter" idx="11"/>
          </p:nvPr>
        </p:nvSpPr>
        <p:spPr/>
        <p:txBody>
          <a:bodyPr/>
          <a:lstStyle>
            <a:lvl1pPr algn="l">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lvl1pPr>
          </a:lstStyle>
          <a:p>
            <a:pPr>
              <a:defRPr/>
            </a:pPr>
            <a:r>
              <a:rPr lang="en-US"/>
              <a:t> </a:t>
            </a:r>
            <a:fld id="{FA32EB44-06A7-4EB9-87F1-A481AC8DC37E}"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p:txBody>
          <a:bodyPr/>
          <a:lstStyle>
            <a:lvl1pPr>
              <a:defRPr/>
            </a:lvl1pPr>
          </a:lstStyle>
          <a:p>
            <a:pPr>
              <a:defRPr/>
            </a:pPr>
            <a:endParaRPr lang="en-GB"/>
          </a:p>
        </p:txBody>
      </p:sp>
      <p:sp>
        <p:nvSpPr>
          <p:cNvPr id="5" name="Rectangle 12"/>
          <p:cNvSpPr>
            <a:spLocks noGrp="1" noChangeArrowheads="1"/>
          </p:cNvSpPr>
          <p:nvPr>
            <p:ph type="ftr" sz="quarter" idx="11"/>
          </p:nvPr>
        </p:nvSpPr>
        <p:spPr/>
        <p:txBody>
          <a:bodyPr/>
          <a:lstStyle>
            <a:lvl1pPr algn="l">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lvl1pPr>
          </a:lstStyle>
          <a:p>
            <a:pPr>
              <a:defRPr/>
            </a:pPr>
            <a:r>
              <a:rPr lang="en-US"/>
              <a:t> </a:t>
            </a:r>
            <a:fld id="{70DF137F-FF6A-46A1-AC24-37D1879F265A}"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p:txBody>
          <a:bodyPr/>
          <a:lstStyle>
            <a:lvl1pPr>
              <a:defRPr/>
            </a:lvl1pPr>
          </a:lstStyle>
          <a:p>
            <a:pPr>
              <a:defRPr/>
            </a:pPr>
            <a:endParaRPr lang="en-GB"/>
          </a:p>
        </p:txBody>
      </p:sp>
      <p:sp>
        <p:nvSpPr>
          <p:cNvPr id="5" name="Rectangle 12"/>
          <p:cNvSpPr>
            <a:spLocks noGrp="1" noChangeArrowheads="1"/>
          </p:cNvSpPr>
          <p:nvPr>
            <p:ph type="ftr" sz="quarter" idx="11"/>
          </p:nvPr>
        </p:nvSpPr>
        <p:spPr/>
        <p:txBody>
          <a:bodyPr/>
          <a:lstStyle>
            <a:lvl1pPr algn="l">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lvl1pPr>
          </a:lstStyle>
          <a:p>
            <a:pPr>
              <a:defRPr/>
            </a:pPr>
            <a:r>
              <a:rPr lang="en-US"/>
              <a:t> </a:t>
            </a:r>
            <a:fld id="{F3E5A4CD-7363-4DA7-9777-D247678C4E76}"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p:txBody>
          <a:bodyPr/>
          <a:lstStyle>
            <a:lvl1pPr>
              <a:defRPr/>
            </a:lvl1pPr>
          </a:lstStyle>
          <a:p>
            <a:pPr>
              <a:defRPr/>
            </a:pPr>
            <a:endParaRPr lang="en-GB"/>
          </a:p>
        </p:txBody>
      </p:sp>
      <p:sp>
        <p:nvSpPr>
          <p:cNvPr id="5" name="Rectangle 12"/>
          <p:cNvSpPr>
            <a:spLocks noGrp="1" noChangeArrowheads="1"/>
          </p:cNvSpPr>
          <p:nvPr>
            <p:ph type="ftr" sz="quarter" idx="11"/>
          </p:nvPr>
        </p:nvSpPr>
        <p:spPr/>
        <p:txBody>
          <a:bodyPr/>
          <a:lstStyle>
            <a:lvl1pPr algn="l">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lvl1pPr>
          </a:lstStyle>
          <a:p>
            <a:pPr>
              <a:defRPr/>
            </a:pPr>
            <a:r>
              <a:rPr lang="en-US"/>
              <a:t> </a:t>
            </a:r>
            <a:fld id="{B71866E7-2A2A-487E-BE76-5688B11D7803}"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a:defRPr/>
            </a:lvl1pPr>
          </a:lstStyle>
          <a:p>
            <a:pPr>
              <a:defRPr/>
            </a:pPr>
            <a:endParaRPr lang="en-US"/>
          </a:p>
        </p:txBody>
      </p:sp>
      <p:sp>
        <p:nvSpPr>
          <p:cNvPr id="5" name="Rectangle 7"/>
          <p:cNvSpPr>
            <a:spLocks noGrp="1" noChangeArrowheads="1"/>
          </p:cNvSpPr>
          <p:nvPr>
            <p:ph type="ftr" sz="quarter" idx="11"/>
          </p:nvPr>
        </p:nvSpPr>
        <p:spPr/>
        <p:txBody>
          <a:bodyPr/>
          <a:lstStyle>
            <a:lvl1pPr algn="l">
              <a:defRPr/>
            </a:lvl1pPr>
          </a:lstStyle>
          <a:p>
            <a:pPr>
              <a:defRPr/>
            </a:pPr>
            <a:endParaRPr lang="en-US"/>
          </a:p>
        </p:txBody>
      </p:sp>
      <p:sp>
        <p:nvSpPr>
          <p:cNvPr id="6" name="Rectangle 8"/>
          <p:cNvSpPr>
            <a:spLocks noGrp="1" noChangeArrowheads="1"/>
          </p:cNvSpPr>
          <p:nvPr>
            <p:ph type="sldNum" sz="quarter" idx="12"/>
          </p:nvPr>
        </p:nvSpPr>
        <p:spPr/>
        <p:txBody>
          <a:bodyPr/>
          <a:lstStyle>
            <a:lvl1pPr>
              <a:defRPr/>
            </a:lvl1pPr>
          </a:lstStyle>
          <a:p>
            <a:pPr>
              <a:defRPr/>
            </a:pPr>
            <a:r>
              <a:rPr lang="en-US"/>
              <a:t> </a:t>
            </a:r>
            <a:fld id="{FA3CEE5C-CD5D-46AE-983F-CE01E025EBE6}"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51C7188E-44AF-4F1D-9A40-AB0DBF32AD60}" type="datetimeFigureOut">
              <a:rPr lang="en-US" smtClean="0"/>
              <a:pPr/>
              <a:t>9/22/2018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D52A82C-BC43-4D8B-98F4-A489FA081DF7}"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51C7188E-44AF-4F1D-9A40-AB0DBF32AD60}" type="datetimeFigureOut">
              <a:rPr lang="en-US" smtClean="0"/>
              <a:pPr/>
              <a:t>9/22/2018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D52A82C-BC43-4D8B-98F4-A489FA081DF7}"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51C7188E-44AF-4F1D-9A40-AB0DBF32AD60}" type="datetimeFigureOut">
              <a:rPr lang="en-US" smtClean="0"/>
              <a:pPr/>
              <a:t>9/22/2018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D52A82C-BC43-4D8B-98F4-A489FA081DF7}"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51C7188E-44AF-4F1D-9A40-AB0DBF32AD60}" type="datetimeFigureOut">
              <a:rPr lang="en-US" smtClean="0"/>
              <a:pPr/>
              <a:t>9/22/2018</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D52A82C-BC43-4D8B-98F4-A489FA081DF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904A2862-8080-4C14-91BA-B5F20C0982A7}" type="datetimeFigureOut">
              <a:rPr lang="en-US" smtClean="0"/>
              <a:t>9/22/2018</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B3D5008-D7B7-42AB-B970-85A37EEBF286}"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51C7188E-44AF-4F1D-9A40-AB0DBF32AD60}" type="datetimeFigureOut">
              <a:rPr lang="en-US" smtClean="0"/>
              <a:pPr/>
              <a:t>9/22/2018</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2D52A82C-BC43-4D8B-98F4-A489FA081DF7}"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51C7188E-44AF-4F1D-9A40-AB0DBF32AD60}" type="datetimeFigureOut">
              <a:rPr lang="en-US" smtClean="0"/>
              <a:pPr/>
              <a:t>9/22/2018</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2D52A82C-BC43-4D8B-98F4-A489FA081DF7}"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51C7188E-44AF-4F1D-9A40-AB0DBF32AD60}" type="datetimeFigureOut">
              <a:rPr lang="en-US" smtClean="0"/>
              <a:pPr/>
              <a:t>9/22/2018</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2D52A82C-BC43-4D8B-98F4-A489FA081DF7}"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1C7188E-44AF-4F1D-9A40-AB0DBF32AD60}" type="datetimeFigureOut">
              <a:rPr lang="en-US" smtClean="0"/>
              <a:pPr/>
              <a:t>9/22/2018</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D52A82C-BC43-4D8B-98F4-A489FA081DF7}"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1C7188E-44AF-4F1D-9A40-AB0DBF32AD60}" type="datetimeFigureOut">
              <a:rPr lang="en-US" smtClean="0"/>
              <a:pPr/>
              <a:t>9/22/2018</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D52A82C-BC43-4D8B-98F4-A489FA081DF7}"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51C7188E-44AF-4F1D-9A40-AB0DBF32AD60}" type="datetimeFigureOut">
              <a:rPr lang="en-US" smtClean="0"/>
              <a:pPr/>
              <a:t>9/22/2018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D52A82C-BC43-4D8B-98F4-A489FA081DF7}"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51C7188E-44AF-4F1D-9A40-AB0DBF32AD60}" type="datetimeFigureOut">
              <a:rPr lang="en-US" smtClean="0"/>
              <a:pPr/>
              <a:t>9/22/2018</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D52A82C-BC43-4D8B-98F4-A489FA081DF7}"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51C7188E-44AF-4F1D-9A40-AB0DBF32AD60}" type="datetimeFigureOut">
              <a:rPr lang="en-US" smtClean="0"/>
              <a:pPr/>
              <a:t>9/22/2018</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D52A82C-BC43-4D8B-98F4-A489FA081DF7}"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fld id="{51C7188E-44AF-4F1D-9A40-AB0DBF32AD60}" type="datetimeFigureOut">
              <a:rPr lang="en-US" smtClean="0"/>
              <a:pPr/>
              <a:t>9/22/2018</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2D52A82C-BC43-4D8B-98F4-A489FA081DF7}"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1600200"/>
            <a:ext cx="8229600" cy="4525963"/>
          </a:xfrm>
        </p:spPr>
        <p:txBody>
          <a:bodyPr/>
          <a:lstStyle>
            <a:lvl1pPr>
              <a:defRPr sz="1900"/>
            </a:lvl1pPr>
            <a:lvl2pPr>
              <a:defRPr sz="1500"/>
            </a:lvl2pPr>
            <a:lvl3pPr>
              <a:defRPr sz="1300"/>
            </a:lvl3pPr>
            <a:lvl4pPr>
              <a:defRPr sz="11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1"/>
          <p:cNvSpPr>
            <a:spLocks noGrp="1"/>
          </p:cNvSpPr>
          <p:nvPr>
            <p:ph type="title"/>
          </p:nvPr>
        </p:nvSpPr>
        <p:spPr>
          <a:xfrm>
            <a:off x="457200" y="304800"/>
            <a:ext cx="5791200" cy="457200"/>
          </a:xfrm>
        </p:spPr>
        <p:txBody>
          <a:bodyPr/>
          <a:lstStyle/>
          <a:p>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904A2862-8080-4C14-91BA-B5F20C0982A7}" type="datetimeFigureOut">
              <a:rPr lang="en-US" smtClean="0"/>
              <a:t>9/22/2018</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9B3D5008-D7B7-42AB-B970-85A37EEBF286}"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1600200"/>
            <a:ext cx="8229600" cy="4525963"/>
          </a:xfrm>
        </p:spPr>
        <p:txBody>
          <a:bodyPr/>
          <a:lstStyle>
            <a:lvl1pPr>
              <a:defRPr sz="1900"/>
            </a:lvl1pPr>
            <a:lvl2pPr>
              <a:defRPr sz="1500"/>
            </a:lvl2pPr>
            <a:lvl3pPr>
              <a:defRPr sz="1300"/>
            </a:lvl3pPr>
            <a:lvl4pPr>
              <a:defRPr sz="11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1"/>
          <p:cNvSpPr>
            <a:spLocks noGrp="1"/>
          </p:cNvSpPr>
          <p:nvPr>
            <p:ph type="title"/>
          </p:nvPr>
        </p:nvSpPr>
        <p:spPr>
          <a:xfrm>
            <a:off x="457200" y="304800"/>
            <a:ext cx="5791200" cy="457200"/>
          </a:xfrm>
        </p:spPr>
        <p:txBody>
          <a:bodyPr/>
          <a:lstStyle/>
          <a:p>
            <a:r>
              <a:rPr lang="en-US" smtClean="0"/>
              <a:t>Click to edit Master title style</a:t>
            </a:r>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1600200"/>
            <a:ext cx="8229600" cy="4525963"/>
          </a:xfrm>
        </p:spPr>
        <p:txBody>
          <a:bodyPr/>
          <a:lstStyle>
            <a:lvl1pPr>
              <a:defRPr sz="1900"/>
            </a:lvl1pPr>
            <a:lvl2pPr>
              <a:defRPr sz="1500"/>
            </a:lvl2pPr>
            <a:lvl3pPr>
              <a:defRPr sz="1300"/>
            </a:lvl3pPr>
            <a:lvl4pPr>
              <a:defRPr sz="11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1"/>
          <p:cNvSpPr>
            <a:spLocks noGrp="1"/>
          </p:cNvSpPr>
          <p:nvPr>
            <p:ph type="title"/>
          </p:nvPr>
        </p:nvSpPr>
        <p:spPr>
          <a:xfrm>
            <a:off x="457200" y="304800"/>
            <a:ext cx="5791200" cy="457200"/>
          </a:xfrm>
        </p:spPr>
        <p:txBody>
          <a:bodyPr/>
          <a:lstStyle/>
          <a:p>
            <a:r>
              <a:rPr lang="en-US" smtClean="0"/>
              <a:t>Click to edit Master title style</a:t>
            </a:r>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1600200"/>
            <a:ext cx="8229600" cy="4525963"/>
          </a:xfrm>
        </p:spPr>
        <p:txBody>
          <a:bodyPr/>
          <a:lstStyle>
            <a:lvl1pPr>
              <a:defRPr sz="1900"/>
            </a:lvl1pPr>
            <a:lvl2pPr>
              <a:defRPr sz="1500"/>
            </a:lvl2pPr>
            <a:lvl3pPr>
              <a:defRPr sz="1300"/>
            </a:lvl3pPr>
            <a:lvl4pPr>
              <a:defRPr sz="11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1"/>
          <p:cNvSpPr>
            <a:spLocks noGrp="1"/>
          </p:cNvSpPr>
          <p:nvPr>
            <p:ph type="title"/>
          </p:nvPr>
        </p:nvSpPr>
        <p:spPr>
          <a:xfrm>
            <a:off x="457200" y="304800"/>
            <a:ext cx="5791200" cy="457200"/>
          </a:xfrm>
        </p:spPr>
        <p:txBody>
          <a:bodyPr/>
          <a:lstStyle/>
          <a:p>
            <a:r>
              <a:rPr lang="en-US" smtClean="0"/>
              <a:t>Click to edit Master title style</a:t>
            </a:r>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1600200"/>
            <a:ext cx="8229600" cy="4525963"/>
          </a:xfrm>
        </p:spPr>
        <p:txBody>
          <a:bodyPr/>
          <a:lstStyle>
            <a:lvl1pPr>
              <a:defRPr sz="1900"/>
            </a:lvl1pPr>
            <a:lvl2pPr>
              <a:defRPr sz="1500"/>
            </a:lvl2pPr>
            <a:lvl3pPr>
              <a:defRPr sz="1300"/>
            </a:lvl3pPr>
            <a:lvl4pPr>
              <a:defRPr sz="11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1"/>
          <p:cNvSpPr>
            <a:spLocks noGrp="1"/>
          </p:cNvSpPr>
          <p:nvPr>
            <p:ph type="title"/>
          </p:nvPr>
        </p:nvSpPr>
        <p:spPr>
          <a:xfrm>
            <a:off x="457200" y="304800"/>
            <a:ext cx="5791200" cy="457200"/>
          </a:xfrm>
        </p:spPr>
        <p:txBody>
          <a:bodyPr/>
          <a:lstStyle/>
          <a:p>
            <a:r>
              <a:rPr lang="en-US" smtClean="0"/>
              <a:t>Click to edit Master title style</a:t>
            </a:r>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1600200"/>
            <a:ext cx="8229600" cy="4525963"/>
          </a:xfrm>
        </p:spPr>
        <p:txBody>
          <a:bodyPr/>
          <a:lstStyle>
            <a:lvl1pPr>
              <a:defRPr sz="1900"/>
            </a:lvl1pPr>
            <a:lvl2pPr>
              <a:defRPr sz="1500"/>
            </a:lvl2pPr>
            <a:lvl3pPr>
              <a:defRPr sz="1300"/>
            </a:lvl3pPr>
            <a:lvl4pPr>
              <a:defRPr sz="11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1"/>
          <p:cNvSpPr>
            <a:spLocks noGrp="1"/>
          </p:cNvSpPr>
          <p:nvPr>
            <p:ph type="title"/>
          </p:nvPr>
        </p:nvSpPr>
        <p:spPr>
          <a:xfrm>
            <a:off x="457200" y="304800"/>
            <a:ext cx="5791200" cy="457200"/>
          </a:xfrm>
        </p:spPr>
        <p:txBody>
          <a:bodyPr/>
          <a:lstStyle/>
          <a:p>
            <a:r>
              <a:rPr lang="en-US" smtClean="0"/>
              <a:t>Click to edit Master title style</a:t>
            </a:r>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2"/>
          <p:cNvSpPr>
            <a:spLocks noGrp="1" noChangeArrowheads="1"/>
          </p:cNvSpPr>
          <p:nvPr>
            <p:ph type="dt" sz="half" idx="10"/>
          </p:nvPr>
        </p:nvSpPr>
        <p:spPr/>
        <p:txBody>
          <a:bodyPr/>
          <a:lstStyle>
            <a:lvl1pPr eaLnBrk="1" hangingPunct="1">
              <a:defRPr>
                <a:latin typeface="Arial" pitchFamily="34" charset="0"/>
              </a:defRPr>
            </a:lvl1pPr>
          </a:lstStyle>
          <a:p>
            <a:pPr>
              <a:defRPr/>
            </a:pPr>
            <a:endParaRPr lang="en-US"/>
          </a:p>
        </p:txBody>
      </p:sp>
      <p:sp>
        <p:nvSpPr>
          <p:cNvPr id="5" name="Rectangle 1033"/>
          <p:cNvSpPr>
            <a:spLocks noGrp="1" noChangeArrowheads="1"/>
          </p:cNvSpPr>
          <p:nvPr>
            <p:ph type="ftr" sz="quarter" idx="11"/>
          </p:nvPr>
        </p:nvSpPr>
        <p:spPr/>
        <p:txBody>
          <a:bodyPr/>
          <a:lstStyle>
            <a:lvl1pPr eaLnBrk="1" hangingPunct="1">
              <a:defRPr>
                <a:latin typeface="Arial" pitchFamily="34" charset="0"/>
              </a:defRPr>
            </a:lvl1pPr>
          </a:lstStyle>
          <a:p>
            <a:pPr>
              <a:defRPr/>
            </a:pPr>
            <a:endParaRPr lang="en-US"/>
          </a:p>
        </p:txBody>
      </p:sp>
      <p:sp>
        <p:nvSpPr>
          <p:cNvPr id="6" name="Rectangle 1034"/>
          <p:cNvSpPr>
            <a:spLocks noGrp="1" noChangeArrowheads="1"/>
          </p:cNvSpPr>
          <p:nvPr>
            <p:ph type="sldNum" sz="quarter" idx="12"/>
          </p:nvPr>
        </p:nvSpPr>
        <p:spPr/>
        <p:txBody>
          <a:bodyPr/>
          <a:lstStyle>
            <a:lvl1pPr eaLnBrk="1" hangingPunct="1">
              <a:defRPr>
                <a:latin typeface="Arial" pitchFamily="34" charset="0"/>
              </a:defRPr>
            </a:lvl1pPr>
          </a:lstStyle>
          <a:p>
            <a:pPr>
              <a:defRPr/>
            </a:pPr>
            <a:fld id="{AD9ABBAF-9DB5-473E-899D-8D96A12A25B3}"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2"/>
          <p:cNvSpPr>
            <a:spLocks noGrp="1" noChangeArrowheads="1"/>
          </p:cNvSpPr>
          <p:nvPr>
            <p:ph type="dt" sz="half" idx="10"/>
          </p:nvPr>
        </p:nvSpPr>
        <p:spPr/>
        <p:txBody>
          <a:bodyPr/>
          <a:lstStyle>
            <a:lvl1pPr eaLnBrk="1" hangingPunct="1">
              <a:defRPr>
                <a:latin typeface="Arial" pitchFamily="34" charset="0"/>
              </a:defRPr>
            </a:lvl1pPr>
          </a:lstStyle>
          <a:p>
            <a:pPr>
              <a:defRPr/>
            </a:pPr>
            <a:endParaRPr lang="en-US"/>
          </a:p>
        </p:txBody>
      </p:sp>
      <p:sp>
        <p:nvSpPr>
          <p:cNvPr id="3" name="Rectangle 1033"/>
          <p:cNvSpPr>
            <a:spLocks noGrp="1" noChangeArrowheads="1"/>
          </p:cNvSpPr>
          <p:nvPr>
            <p:ph type="ftr" sz="quarter" idx="11"/>
          </p:nvPr>
        </p:nvSpPr>
        <p:spPr/>
        <p:txBody>
          <a:bodyPr/>
          <a:lstStyle>
            <a:lvl1pPr eaLnBrk="1" hangingPunct="1">
              <a:defRPr>
                <a:latin typeface="Arial" pitchFamily="34" charset="0"/>
              </a:defRPr>
            </a:lvl1pPr>
          </a:lstStyle>
          <a:p>
            <a:pPr>
              <a:defRPr/>
            </a:pPr>
            <a:endParaRPr lang="en-US"/>
          </a:p>
        </p:txBody>
      </p:sp>
      <p:sp>
        <p:nvSpPr>
          <p:cNvPr id="4" name="Rectangle 1034"/>
          <p:cNvSpPr>
            <a:spLocks noGrp="1" noChangeArrowheads="1"/>
          </p:cNvSpPr>
          <p:nvPr>
            <p:ph type="sldNum" sz="quarter" idx="12"/>
          </p:nvPr>
        </p:nvSpPr>
        <p:spPr/>
        <p:txBody>
          <a:bodyPr/>
          <a:lstStyle>
            <a:lvl1pPr eaLnBrk="1" hangingPunct="1">
              <a:defRPr>
                <a:latin typeface="Arial" pitchFamily="34" charset="0"/>
              </a:defRPr>
            </a:lvl1pPr>
          </a:lstStyle>
          <a:p>
            <a:pPr>
              <a:defRPr/>
            </a:pPr>
            <a:fld id="{C3A2EFAC-38DB-499D-A84A-7CC80F645EDA}"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32"/>
          <p:cNvSpPr>
            <a:spLocks noGrp="1" noChangeArrowheads="1"/>
          </p:cNvSpPr>
          <p:nvPr>
            <p:ph type="dt" sz="half" idx="10"/>
          </p:nvPr>
        </p:nvSpPr>
        <p:spPr/>
        <p:txBody>
          <a:bodyPr/>
          <a:lstStyle>
            <a:lvl1pPr eaLnBrk="1" hangingPunct="1">
              <a:defRPr>
                <a:latin typeface="Arial" pitchFamily="34" charset="0"/>
              </a:defRPr>
            </a:lvl1pPr>
          </a:lstStyle>
          <a:p>
            <a:pPr>
              <a:defRPr/>
            </a:pPr>
            <a:endParaRPr lang="en-US"/>
          </a:p>
        </p:txBody>
      </p:sp>
      <p:sp>
        <p:nvSpPr>
          <p:cNvPr id="4" name="Rectangle 1033"/>
          <p:cNvSpPr>
            <a:spLocks noGrp="1" noChangeArrowheads="1"/>
          </p:cNvSpPr>
          <p:nvPr>
            <p:ph type="ftr" sz="quarter" idx="11"/>
          </p:nvPr>
        </p:nvSpPr>
        <p:spPr/>
        <p:txBody>
          <a:bodyPr/>
          <a:lstStyle>
            <a:lvl1pPr eaLnBrk="1" hangingPunct="1">
              <a:defRPr>
                <a:latin typeface="Arial" pitchFamily="34" charset="0"/>
              </a:defRPr>
            </a:lvl1pPr>
          </a:lstStyle>
          <a:p>
            <a:pPr>
              <a:defRPr/>
            </a:pPr>
            <a:endParaRPr lang="en-US"/>
          </a:p>
        </p:txBody>
      </p:sp>
      <p:sp>
        <p:nvSpPr>
          <p:cNvPr id="5" name="Rectangle 1034"/>
          <p:cNvSpPr>
            <a:spLocks noGrp="1" noChangeArrowheads="1"/>
          </p:cNvSpPr>
          <p:nvPr>
            <p:ph type="sldNum" sz="quarter" idx="12"/>
          </p:nvPr>
        </p:nvSpPr>
        <p:spPr/>
        <p:txBody>
          <a:bodyPr/>
          <a:lstStyle>
            <a:lvl1pPr eaLnBrk="1" hangingPunct="1">
              <a:defRPr>
                <a:latin typeface="Arial" pitchFamily="34" charset="0"/>
              </a:defRPr>
            </a:lvl1pPr>
          </a:lstStyle>
          <a:p>
            <a:pPr>
              <a:defRPr/>
            </a:pPr>
            <a:fld id="{B911590A-5C9F-4AC3-BD5A-5A33711ECD9E}"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32"/>
          <p:cNvSpPr>
            <a:spLocks noGrp="1" noChangeArrowheads="1"/>
          </p:cNvSpPr>
          <p:nvPr>
            <p:ph type="dt" sz="half" idx="10"/>
          </p:nvPr>
        </p:nvSpPr>
        <p:spPr/>
        <p:txBody>
          <a:bodyPr/>
          <a:lstStyle>
            <a:lvl1pPr eaLnBrk="1" hangingPunct="1">
              <a:defRPr>
                <a:latin typeface="Arial" pitchFamily="34" charset="0"/>
              </a:defRPr>
            </a:lvl1pPr>
          </a:lstStyle>
          <a:p>
            <a:pPr>
              <a:defRPr/>
            </a:pPr>
            <a:endParaRPr lang="en-US"/>
          </a:p>
        </p:txBody>
      </p:sp>
      <p:sp>
        <p:nvSpPr>
          <p:cNvPr id="4" name="Rectangle 1033"/>
          <p:cNvSpPr>
            <a:spLocks noGrp="1" noChangeArrowheads="1"/>
          </p:cNvSpPr>
          <p:nvPr>
            <p:ph type="ftr" sz="quarter" idx="11"/>
          </p:nvPr>
        </p:nvSpPr>
        <p:spPr/>
        <p:txBody>
          <a:bodyPr/>
          <a:lstStyle>
            <a:lvl1pPr eaLnBrk="1" hangingPunct="1">
              <a:defRPr>
                <a:latin typeface="Arial" pitchFamily="34" charset="0"/>
              </a:defRPr>
            </a:lvl1pPr>
          </a:lstStyle>
          <a:p>
            <a:pPr>
              <a:defRPr/>
            </a:pPr>
            <a:endParaRPr lang="en-US"/>
          </a:p>
        </p:txBody>
      </p:sp>
      <p:sp>
        <p:nvSpPr>
          <p:cNvPr id="5" name="Rectangle 1034"/>
          <p:cNvSpPr>
            <a:spLocks noGrp="1" noChangeArrowheads="1"/>
          </p:cNvSpPr>
          <p:nvPr>
            <p:ph type="sldNum" sz="quarter" idx="12"/>
          </p:nvPr>
        </p:nvSpPr>
        <p:spPr/>
        <p:txBody>
          <a:bodyPr/>
          <a:lstStyle>
            <a:lvl1pPr eaLnBrk="1" hangingPunct="1">
              <a:defRPr>
                <a:latin typeface="Arial" pitchFamily="34" charset="0"/>
              </a:defRPr>
            </a:lvl1pPr>
          </a:lstStyle>
          <a:p>
            <a:pPr>
              <a:defRPr/>
            </a:pPr>
            <a:fld id="{271FAD14-A332-4C2E-88D7-BB23DD8DCC88}"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32"/>
          <p:cNvSpPr>
            <a:spLocks noGrp="1" noChangeArrowheads="1"/>
          </p:cNvSpPr>
          <p:nvPr>
            <p:ph type="dt" sz="half" idx="10"/>
          </p:nvPr>
        </p:nvSpPr>
        <p:spPr/>
        <p:txBody>
          <a:bodyPr/>
          <a:lstStyle>
            <a:lvl1pPr eaLnBrk="1" hangingPunct="1">
              <a:defRPr>
                <a:latin typeface="Arial" pitchFamily="34" charset="0"/>
              </a:defRPr>
            </a:lvl1pPr>
          </a:lstStyle>
          <a:p>
            <a:pPr>
              <a:defRPr/>
            </a:pPr>
            <a:endParaRPr lang="en-US"/>
          </a:p>
        </p:txBody>
      </p:sp>
      <p:sp>
        <p:nvSpPr>
          <p:cNvPr id="4" name="Rectangle 1033"/>
          <p:cNvSpPr>
            <a:spLocks noGrp="1" noChangeArrowheads="1"/>
          </p:cNvSpPr>
          <p:nvPr>
            <p:ph type="ftr" sz="quarter" idx="11"/>
          </p:nvPr>
        </p:nvSpPr>
        <p:spPr/>
        <p:txBody>
          <a:bodyPr/>
          <a:lstStyle>
            <a:lvl1pPr eaLnBrk="1" hangingPunct="1">
              <a:defRPr>
                <a:latin typeface="Arial" pitchFamily="34" charset="0"/>
              </a:defRPr>
            </a:lvl1pPr>
          </a:lstStyle>
          <a:p>
            <a:pPr>
              <a:defRPr/>
            </a:pPr>
            <a:endParaRPr lang="en-US"/>
          </a:p>
        </p:txBody>
      </p:sp>
      <p:sp>
        <p:nvSpPr>
          <p:cNvPr id="5" name="Rectangle 1034"/>
          <p:cNvSpPr>
            <a:spLocks noGrp="1" noChangeArrowheads="1"/>
          </p:cNvSpPr>
          <p:nvPr>
            <p:ph type="sldNum" sz="quarter" idx="12"/>
          </p:nvPr>
        </p:nvSpPr>
        <p:spPr/>
        <p:txBody>
          <a:bodyPr/>
          <a:lstStyle>
            <a:lvl1pPr eaLnBrk="1" hangingPunct="1">
              <a:defRPr>
                <a:latin typeface="Arial" pitchFamily="34" charset="0"/>
              </a:defRPr>
            </a:lvl1pPr>
          </a:lstStyle>
          <a:p>
            <a:pPr>
              <a:defRPr/>
            </a:pPr>
            <a:fld id="{786F22CB-4F22-457C-933E-6B3E01BD364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904A2862-8080-4C14-91BA-B5F20C0982A7}" type="datetimeFigureOut">
              <a:rPr lang="en-US" smtClean="0"/>
              <a:t>9/22/2018</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9B3D5008-D7B7-42AB-B970-85A37EEBF286}"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p:txBody>
          <a:bodyPr/>
          <a:lstStyle>
            <a:lvl1pPr>
              <a:defRPr/>
            </a:lvl1pPr>
          </a:lstStyle>
          <a:p>
            <a:pPr>
              <a:defRPr/>
            </a:pPr>
            <a:endParaRPr lang="en-GB"/>
          </a:p>
        </p:txBody>
      </p:sp>
      <p:sp>
        <p:nvSpPr>
          <p:cNvPr id="5" name="Rectangle 12"/>
          <p:cNvSpPr>
            <a:spLocks noGrp="1" noChangeArrowheads="1"/>
          </p:cNvSpPr>
          <p:nvPr>
            <p:ph type="ftr" sz="quarter" idx="11"/>
          </p:nvPr>
        </p:nvSpPr>
        <p:spPr/>
        <p:txBody>
          <a:bodyPr/>
          <a:lstStyle>
            <a:lvl1pPr algn="l">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lvl1pPr>
          </a:lstStyle>
          <a:p>
            <a:pPr>
              <a:defRPr/>
            </a:pPr>
            <a:r>
              <a:rPr lang="en-US"/>
              <a:t> </a:t>
            </a:r>
            <a:fld id="{BD2B1A3A-F429-4439-9CE6-F128E0D73026}"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p:txBody>
          <a:bodyPr/>
          <a:lstStyle>
            <a:lvl1pPr>
              <a:defRPr/>
            </a:lvl1pPr>
          </a:lstStyle>
          <a:p>
            <a:pPr>
              <a:defRPr/>
            </a:pPr>
            <a:endParaRPr lang="en-GB"/>
          </a:p>
        </p:txBody>
      </p:sp>
      <p:sp>
        <p:nvSpPr>
          <p:cNvPr id="5" name="Rectangle 12"/>
          <p:cNvSpPr>
            <a:spLocks noGrp="1" noChangeArrowheads="1"/>
          </p:cNvSpPr>
          <p:nvPr>
            <p:ph type="ftr" sz="quarter" idx="11"/>
          </p:nvPr>
        </p:nvSpPr>
        <p:spPr/>
        <p:txBody>
          <a:bodyPr/>
          <a:lstStyle>
            <a:lvl1pPr algn="l">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lvl1pPr>
          </a:lstStyle>
          <a:p>
            <a:pPr>
              <a:defRPr/>
            </a:pPr>
            <a:r>
              <a:rPr lang="en-US"/>
              <a:t> </a:t>
            </a:r>
            <a:fld id="{636EB799-61BA-4E82-B55A-FA9BD01754E9}"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p:txBody>
          <a:bodyPr/>
          <a:lstStyle>
            <a:lvl1pPr>
              <a:defRPr/>
            </a:lvl1pPr>
          </a:lstStyle>
          <a:p>
            <a:pPr>
              <a:defRPr/>
            </a:pPr>
            <a:endParaRPr lang="en-GB"/>
          </a:p>
        </p:txBody>
      </p:sp>
      <p:sp>
        <p:nvSpPr>
          <p:cNvPr id="5" name="Rectangle 12"/>
          <p:cNvSpPr>
            <a:spLocks noGrp="1" noChangeArrowheads="1"/>
          </p:cNvSpPr>
          <p:nvPr>
            <p:ph type="ftr" sz="quarter" idx="11"/>
          </p:nvPr>
        </p:nvSpPr>
        <p:spPr/>
        <p:txBody>
          <a:bodyPr/>
          <a:lstStyle>
            <a:lvl1pPr algn="l">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lvl1pPr>
          </a:lstStyle>
          <a:p>
            <a:pPr>
              <a:defRPr/>
            </a:pPr>
            <a:r>
              <a:rPr lang="en-US"/>
              <a:t> </a:t>
            </a:r>
            <a:fld id="{9E8EAE4D-4BB3-4111-A085-9B5387DEF56F}"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p:txBody>
          <a:bodyPr/>
          <a:lstStyle>
            <a:lvl1pPr>
              <a:defRPr/>
            </a:lvl1pPr>
          </a:lstStyle>
          <a:p>
            <a:pPr>
              <a:defRPr/>
            </a:pPr>
            <a:endParaRPr lang="en-GB"/>
          </a:p>
        </p:txBody>
      </p:sp>
      <p:sp>
        <p:nvSpPr>
          <p:cNvPr id="5" name="Rectangle 12"/>
          <p:cNvSpPr>
            <a:spLocks noGrp="1" noChangeArrowheads="1"/>
          </p:cNvSpPr>
          <p:nvPr>
            <p:ph type="ftr" sz="quarter" idx="11"/>
          </p:nvPr>
        </p:nvSpPr>
        <p:spPr/>
        <p:txBody>
          <a:bodyPr/>
          <a:lstStyle>
            <a:lvl1pPr algn="l">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lvl1pPr>
          </a:lstStyle>
          <a:p>
            <a:pPr>
              <a:defRPr/>
            </a:pPr>
            <a:r>
              <a:rPr lang="en-US"/>
              <a:t> </a:t>
            </a:r>
            <a:fld id="{C95B5FA6-97C9-46F8-9B61-9BF530F0C601}"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p:txBody>
          <a:bodyPr/>
          <a:lstStyle>
            <a:lvl1pPr>
              <a:defRPr/>
            </a:lvl1pPr>
          </a:lstStyle>
          <a:p>
            <a:pPr>
              <a:defRPr/>
            </a:pPr>
            <a:endParaRPr lang="en-GB"/>
          </a:p>
        </p:txBody>
      </p:sp>
      <p:sp>
        <p:nvSpPr>
          <p:cNvPr id="5" name="Rectangle 12"/>
          <p:cNvSpPr>
            <a:spLocks noGrp="1" noChangeArrowheads="1"/>
          </p:cNvSpPr>
          <p:nvPr>
            <p:ph type="ftr" sz="quarter" idx="11"/>
          </p:nvPr>
        </p:nvSpPr>
        <p:spPr/>
        <p:txBody>
          <a:bodyPr/>
          <a:lstStyle>
            <a:lvl1pPr algn="l">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lvl1pPr>
          </a:lstStyle>
          <a:p>
            <a:pPr>
              <a:defRPr/>
            </a:pPr>
            <a:r>
              <a:rPr lang="en-US"/>
              <a:t> </a:t>
            </a:r>
            <a:fld id="{2C0F112C-DF00-49EF-80F1-2F4FFF96D96E}"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p:txBody>
          <a:bodyPr/>
          <a:lstStyle>
            <a:lvl1pPr>
              <a:defRPr/>
            </a:lvl1pPr>
          </a:lstStyle>
          <a:p>
            <a:pPr>
              <a:defRPr/>
            </a:pPr>
            <a:endParaRPr lang="en-GB"/>
          </a:p>
        </p:txBody>
      </p:sp>
      <p:sp>
        <p:nvSpPr>
          <p:cNvPr id="5" name="Rectangle 12"/>
          <p:cNvSpPr>
            <a:spLocks noGrp="1" noChangeArrowheads="1"/>
          </p:cNvSpPr>
          <p:nvPr>
            <p:ph type="ftr" sz="quarter" idx="11"/>
          </p:nvPr>
        </p:nvSpPr>
        <p:spPr/>
        <p:txBody>
          <a:bodyPr/>
          <a:lstStyle>
            <a:lvl1pPr algn="l">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lvl1pPr>
          </a:lstStyle>
          <a:p>
            <a:pPr>
              <a:defRPr/>
            </a:pPr>
            <a:r>
              <a:rPr lang="en-US"/>
              <a:t> </a:t>
            </a:r>
            <a:fld id="{FA32EB44-06A7-4EB9-87F1-A481AC8DC37E}"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p:txBody>
          <a:bodyPr/>
          <a:lstStyle>
            <a:lvl1pPr>
              <a:defRPr/>
            </a:lvl1pPr>
          </a:lstStyle>
          <a:p>
            <a:pPr>
              <a:defRPr/>
            </a:pPr>
            <a:endParaRPr lang="en-GB"/>
          </a:p>
        </p:txBody>
      </p:sp>
      <p:sp>
        <p:nvSpPr>
          <p:cNvPr id="5" name="Rectangle 12"/>
          <p:cNvSpPr>
            <a:spLocks noGrp="1" noChangeArrowheads="1"/>
          </p:cNvSpPr>
          <p:nvPr>
            <p:ph type="ftr" sz="quarter" idx="11"/>
          </p:nvPr>
        </p:nvSpPr>
        <p:spPr/>
        <p:txBody>
          <a:bodyPr/>
          <a:lstStyle>
            <a:lvl1pPr algn="l">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lvl1pPr>
          </a:lstStyle>
          <a:p>
            <a:pPr>
              <a:defRPr/>
            </a:pPr>
            <a:r>
              <a:rPr lang="en-US"/>
              <a:t> </a:t>
            </a:r>
            <a:fld id="{70DF137F-FF6A-46A1-AC24-37D1879F265A}"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p:txBody>
          <a:bodyPr/>
          <a:lstStyle>
            <a:lvl1pPr>
              <a:defRPr/>
            </a:lvl1pPr>
          </a:lstStyle>
          <a:p>
            <a:pPr>
              <a:defRPr/>
            </a:pPr>
            <a:endParaRPr lang="en-GB"/>
          </a:p>
        </p:txBody>
      </p:sp>
      <p:sp>
        <p:nvSpPr>
          <p:cNvPr id="5" name="Rectangle 12"/>
          <p:cNvSpPr>
            <a:spLocks noGrp="1" noChangeArrowheads="1"/>
          </p:cNvSpPr>
          <p:nvPr>
            <p:ph type="ftr" sz="quarter" idx="11"/>
          </p:nvPr>
        </p:nvSpPr>
        <p:spPr/>
        <p:txBody>
          <a:bodyPr/>
          <a:lstStyle>
            <a:lvl1pPr algn="l">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lvl1pPr>
          </a:lstStyle>
          <a:p>
            <a:pPr>
              <a:defRPr/>
            </a:pPr>
            <a:r>
              <a:rPr lang="en-US"/>
              <a:t> </a:t>
            </a:r>
            <a:fld id="{F3E5A4CD-7363-4DA7-9777-D247678C4E76}"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p:txBody>
          <a:bodyPr/>
          <a:lstStyle>
            <a:lvl1pPr>
              <a:defRPr/>
            </a:lvl1pPr>
          </a:lstStyle>
          <a:p>
            <a:pPr>
              <a:defRPr/>
            </a:pPr>
            <a:endParaRPr lang="en-GB"/>
          </a:p>
        </p:txBody>
      </p:sp>
      <p:sp>
        <p:nvSpPr>
          <p:cNvPr id="5" name="Rectangle 12"/>
          <p:cNvSpPr>
            <a:spLocks noGrp="1" noChangeArrowheads="1"/>
          </p:cNvSpPr>
          <p:nvPr>
            <p:ph type="ftr" sz="quarter" idx="11"/>
          </p:nvPr>
        </p:nvSpPr>
        <p:spPr/>
        <p:txBody>
          <a:bodyPr/>
          <a:lstStyle>
            <a:lvl1pPr algn="l">
              <a:defRPr/>
            </a:lvl1pPr>
          </a:lstStyle>
          <a:p>
            <a:pPr>
              <a:defRPr/>
            </a:pPr>
            <a:endParaRPr lang="en-US"/>
          </a:p>
        </p:txBody>
      </p:sp>
      <p:sp>
        <p:nvSpPr>
          <p:cNvPr id="6" name="Rectangle 13"/>
          <p:cNvSpPr>
            <a:spLocks noGrp="1" noChangeArrowheads="1"/>
          </p:cNvSpPr>
          <p:nvPr>
            <p:ph type="sldNum" sz="quarter" idx="12"/>
          </p:nvPr>
        </p:nvSpPr>
        <p:spPr/>
        <p:txBody>
          <a:bodyPr/>
          <a:lstStyle>
            <a:lvl1pPr>
              <a:defRPr/>
            </a:lvl1pPr>
          </a:lstStyle>
          <a:p>
            <a:pPr>
              <a:defRPr/>
            </a:pPr>
            <a:r>
              <a:rPr lang="en-US"/>
              <a:t> </a:t>
            </a:r>
            <a:fld id="{B71866E7-2A2A-487E-BE76-5688B11D7803}"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p:txBody>
          <a:bodyPr/>
          <a:lstStyle>
            <a:lvl1pPr>
              <a:defRPr/>
            </a:lvl1pPr>
          </a:lstStyle>
          <a:p>
            <a:pPr>
              <a:defRPr/>
            </a:pPr>
            <a:endParaRPr lang="en-US"/>
          </a:p>
        </p:txBody>
      </p:sp>
      <p:sp>
        <p:nvSpPr>
          <p:cNvPr id="5" name="Rectangle 7"/>
          <p:cNvSpPr>
            <a:spLocks noGrp="1" noChangeArrowheads="1"/>
          </p:cNvSpPr>
          <p:nvPr>
            <p:ph type="ftr" sz="quarter" idx="11"/>
          </p:nvPr>
        </p:nvSpPr>
        <p:spPr/>
        <p:txBody>
          <a:bodyPr/>
          <a:lstStyle>
            <a:lvl1pPr algn="l">
              <a:defRPr/>
            </a:lvl1pPr>
          </a:lstStyle>
          <a:p>
            <a:pPr>
              <a:defRPr/>
            </a:pPr>
            <a:endParaRPr lang="en-US"/>
          </a:p>
        </p:txBody>
      </p:sp>
      <p:sp>
        <p:nvSpPr>
          <p:cNvPr id="6" name="Rectangle 8"/>
          <p:cNvSpPr>
            <a:spLocks noGrp="1" noChangeArrowheads="1"/>
          </p:cNvSpPr>
          <p:nvPr>
            <p:ph type="sldNum" sz="quarter" idx="12"/>
          </p:nvPr>
        </p:nvSpPr>
        <p:spPr/>
        <p:txBody>
          <a:bodyPr/>
          <a:lstStyle>
            <a:lvl1pPr>
              <a:defRPr/>
            </a:lvl1pPr>
          </a:lstStyle>
          <a:p>
            <a:pPr>
              <a:defRPr/>
            </a:pPr>
            <a:r>
              <a:rPr lang="en-US"/>
              <a:t> </a:t>
            </a:r>
            <a:fld id="{FA3CEE5C-CD5D-46AE-983F-CE01E025EBE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904A2862-8080-4C14-91BA-B5F20C0982A7}" type="datetimeFigureOut">
              <a:rPr lang="en-US" smtClean="0"/>
              <a:t>9/22/2018</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9B3D5008-D7B7-42AB-B970-85A37EEBF28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904A2862-8080-4C14-91BA-B5F20C0982A7}" type="datetimeFigureOut">
              <a:rPr lang="en-US" smtClean="0"/>
              <a:t>9/22/2018</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B3D5008-D7B7-42AB-B970-85A37EEBF28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904A2862-8080-4C14-91BA-B5F20C0982A7}" type="datetimeFigureOut">
              <a:rPr lang="en-US" smtClean="0"/>
              <a:t>9/22/2018</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B3D5008-D7B7-42AB-B970-85A37EEBF28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0.xml"/><Relationship Id="rId1" Type="http://schemas.openxmlformats.org/officeDocument/2006/relationships/slideLayout" Target="../slideLayouts/slideLayout29.xml"/><Relationship Id="rId4" Type="http://schemas.openxmlformats.org/officeDocument/2006/relationships/image" Target="../media/image4.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1.xml"/><Relationship Id="rId1" Type="http://schemas.openxmlformats.org/officeDocument/2006/relationships/slideLayout" Target="../slideLayouts/slideLayout30.xml"/><Relationship Id="rId4" Type="http://schemas.openxmlformats.org/officeDocument/2006/relationships/image" Target="../media/image4.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2.xml"/><Relationship Id="rId1" Type="http://schemas.openxmlformats.org/officeDocument/2006/relationships/slideLayout" Target="../slideLayouts/slideLayout31.xml"/><Relationship Id="rId4" Type="http://schemas.openxmlformats.org/officeDocument/2006/relationships/image" Target="../media/image4.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3.xml"/><Relationship Id="rId1" Type="http://schemas.openxmlformats.org/officeDocument/2006/relationships/slideLayout" Target="../slideLayouts/slideLayout32.xml"/><Relationship Id="rId4" Type="http://schemas.openxmlformats.org/officeDocument/2006/relationships/image" Target="../media/image4.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4.xml"/><Relationship Id="rId1" Type="http://schemas.openxmlformats.org/officeDocument/2006/relationships/slideLayout" Target="../slideLayouts/slideLayout33.xml"/><Relationship Id="rId4" Type="http://schemas.openxmlformats.org/officeDocument/2006/relationships/image" Target="../media/image4.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5.xml"/><Relationship Id="rId1" Type="http://schemas.openxmlformats.org/officeDocument/2006/relationships/slideLayout" Target="../slideLayouts/slideLayout34.xml"/><Relationship Id="rId4" Type="http://schemas.openxmlformats.org/officeDocument/2006/relationships/image" Target="../media/image4.png"/></Relationships>
</file>

<file path=ppt/slideMasters/_rels/slideMaster16.xml.rels><?xml version="1.0" encoding="UTF-8" standalone="yes" ?><Relationships xmlns="http://schemas.openxmlformats.org/package/2006/relationships"><Relationship Id="rId3" Target="../media/image5.png" Type="http://schemas.openxmlformats.org/officeDocument/2006/relationships/image"/><Relationship Id="rId2" Target="../theme/theme16.xml" Type="http://schemas.openxmlformats.org/officeDocument/2006/relationships/theme"/><Relationship Id="rId1" Target="../slideLayouts/slideLayout35.xml" Type="http://schemas.openxmlformats.org/officeDocument/2006/relationships/slideLayout"/><Relationship Id="rId4" Target="../media/image6.jpeg" Type="http://schemas.openxmlformats.org/officeDocument/2006/relationships/image"/></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image" Target="../media/image1.png"/><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theme" Target="../theme/theme1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8.xml"/><Relationship Id="rId1" Type="http://schemas.openxmlformats.org/officeDocument/2006/relationships/slideLayout" Target="../slideLayouts/slideLayout55.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9.xml"/><Relationship Id="rId1" Type="http://schemas.openxmlformats.org/officeDocument/2006/relationships/slideLayout" Target="../slideLayouts/slideLayout56.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0.xml"/><Relationship Id="rId1" Type="http://schemas.openxmlformats.org/officeDocument/2006/relationships/slideLayout" Target="../slideLayouts/slideLayout57.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1.xml"/><Relationship Id="rId1" Type="http://schemas.openxmlformats.org/officeDocument/2006/relationships/slideLayout" Target="../slideLayouts/slideLayout58.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2.xml"/><Relationship Id="rId1" Type="http://schemas.openxmlformats.org/officeDocument/2006/relationships/slideLayout" Target="../slideLayouts/slideLayout59.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3.xml"/><Relationship Id="rId1" Type="http://schemas.openxmlformats.org/officeDocument/2006/relationships/slideLayout" Target="../slideLayouts/slideLayout60.xml"/><Relationship Id="rId4" Type="http://schemas.openxmlformats.org/officeDocument/2006/relationships/image" Target="../media/image4.png"/></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4.xml"/><Relationship Id="rId1" Type="http://schemas.openxmlformats.org/officeDocument/2006/relationships/slideLayout" Target="../slideLayouts/slideLayout61.xml"/><Relationship Id="rId4" Type="http://schemas.openxmlformats.org/officeDocument/2006/relationships/image" Target="../media/image4.png"/></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5.xml"/><Relationship Id="rId1" Type="http://schemas.openxmlformats.org/officeDocument/2006/relationships/slideLayout" Target="../slideLayouts/slideLayout62.xml"/><Relationship Id="rId4" Type="http://schemas.openxmlformats.org/officeDocument/2006/relationships/image" Target="../media/image4.png"/></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6.xml"/><Relationship Id="rId1" Type="http://schemas.openxmlformats.org/officeDocument/2006/relationships/slideLayout" Target="../slideLayouts/slideLayout63.xml"/><Relationship Id="rId4" Type="http://schemas.openxmlformats.org/officeDocument/2006/relationships/image" Target="../media/image4.png"/></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7.xml"/><Relationship Id="rId1" Type="http://schemas.openxmlformats.org/officeDocument/2006/relationships/slideLayout" Target="../slideLayouts/slideLayout64.xml"/><Relationship Id="rId4" Type="http://schemas.openxmlformats.org/officeDocument/2006/relationships/image" Target="../media/image4.png"/></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8.xml"/><Relationship Id="rId1" Type="http://schemas.openxmlformats.org/officeDocument/2006/relationships/slideLayout" Target="../slideLayouts/slideLayout65.xml"/><Relationship Id="rId4" Type="http://schemas.openxmlformats.org/officeDocument/2006/relationships/image" Target="../media/image4.png"/></Relationships>
</file>

<file path=ppt/slideMasters/_rels/slideMaster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9.xml"/><Relationship Id="rId1" Type="http://schemas.openxmlformats.org/officeDocument/2006/relationships/slideLayout" Target="../slideLayouts/slideLayout66.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_rels/slideMaster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0.xml"/><Relationship Id="rId1" Type="http://schemas.openxmlformats.org/officeDocument/2006/relationships/slideLayout" Target="../slideLayouts/slideLayout67.xml"/><Relationship Id="rId4" Type="http://schemas.openxmlformats.org/officeDocument/2006/relationships/image" Target="../media/image4.png"/></Relationships>
</file>

<file path=ppt/slideMasters/_rels/slideMaster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1.xml"/><Relationship Id="rId1" Type="http://schemas.openxmlformats.org/officeDocument/2006/relationships/slideLayout" Target="../slideLayouts/slideLayout68.xml"/><Relationship Id="rId4" Type="http://schemas.openxmlformats.org/officeDocument/2006/relationships/image" Target="../media/image4.png"/></Relationships>
</file>

<file path=ppt/slideMasters/_rels/slideMaster32.xml.rels><?xml version="1.0" encoding="UTF-8" standalone="yes" ?><Relationships xmlns="http://schemas.openxmlformats.org/package/2006/relationships"><Relationship Id="rId3" Target="../media/image5.png" Type="http://schemas.openxmlformats.org/officeDocument/2006/relationships/image"/><Relationship Id="rId2" Target="../theme/theme32.xml" Type="http://schemas.openxmlformats.org/officeDocument/2006/relationships/theme"/><Relationship Id="rId1" Target="../slideLayouts/slideLayout69.xml" Type="http://schemas.openxmlformats.org/officeDocument/2006/relationships/slideLayout"/><Relationship Id="rId4" Target="../media/image6.jpeg" Type="http://schemas.openxmlformats.org/officeDocument/2006/relationships/image"/></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7.xml"/><Relationship Id="rId1" Type="http://schemas.openxmlformats.org/officeDocument/2006/relationships/slideLayout" Target="../slideLayouts/slideLayout26.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8.xml"/><Relationship Id="rId1" Type="http://schemas.openxmlformats.org/officeDocument/2006/relationships/slideLayout" Target="../slideLayouts/slideLayout27.xml"/><Relationship Id="rId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9.xml"/><Relationship Id="rId1" Type="http://schemas.openxmlformats.org/officeDocument/2006/relationships/slideLayout" Target="../slideLayouts/slideLayout28.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2"/>
          <a:srcRect/>
          <a:stretch>
            <a:fillRect/>
          </a:stretch>
        </a:blip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ru-RU" smtClean="0"/>
          </a:p>
        </p:txBody>
      </p:sp>
      <p:sp>
        <p:nvSpPr>
          <p:cNvPr id="593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fld id="{904A2862-8080-4C14-91BA-B5F20C0982A7}" type="datetimeFigureOut">
              <a:rPr lang="en-US" smtClean="0"/>
              <a:t>9/22/2018</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fld id="{9B3D5008-D7B7-42AB-B970-85A37EEBF28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6435725"/>
            <a:ext cx="9144000" cy="420688"/>
            <a:chOff x="0" y="4054"/>
            <a:chExt cx="5760" cy="265"/>
          </a:xfrm>
        </p:grpSpPr>
        <p:pic>
          <p:nvPicPr>
            <p:cNvPr id="68621" name="Picture 3" descr="spires"/>
            <p:cNvPicPr>
              <a:picLocks noChangeAspect="1" noChangeArrowheads="1"/>
            </p:cNvPicPr>
            <p:nvPr/>
          </p:nvPicPr>
          <p:blipFill>
            <a:blip r:embed="rId3"/>
            <a:srcRect/>
            <a:stretch>
              <a:fillRect/>
            </a:stretch>
          </p:blipFill>
          <p:spPr bwMode="auto">
            <a:xfrm>
              <a:off x="0" y="4054"/>
              <a:ext cx="2259" cy="265"/>
            </a:xfrm>
            <a:prstGeom prst="rect">
              <a:avLst/>
            </a:prstGeom>
            <a:noFill/>
            <a:ln w="9525">
              <a:noFill/>
              <a:miter lim="800000"/>
              <a:headEnd/>
              <a:tailEnd/>
            </a:ln>
          </p:spPr>
        </p:pic>
        <p:pic>
          <p:nvPicPr>
            <p:cNvPr id="68622" name="Picture 4" descr="spires"/>
            <p:cNvPicPr>
              <a:picLocks noChangeAspect="1" noChangeArrowheads="1"/>
            </p:cNvPicPr>
            <p:nvPr/>
          </p:nvPicPr>
          <p:blipFill>
            <a:blip r:embed="rId3"/>
            <a:srcRect/>
            <a:stretch>
              <a:fillRect/>
            </a:stretch>
          </p:blipFill>
          <p:spPr bwMode="auto">
            <a:xfrm>
              <a:off x="2256" y="4054"/>
              <a:ext cx="2259" cy="265"/>
            </a:xfrm>
            <a:prstGeom prst="rect">
              <a:avLst/>
            </a:prstGeom>
            <a:noFill/>
            <a:ln w="9525">
              <a:noFill/>
              <a:miter lim="800000"/>
              <a:headEnd/>
              <a:tailEnd/>
            </a:ln>
          </p:spPr>
        </p:pic>
        <p:pic>
          <p:nvPicPr>
            <p:cNvPr id="68623" name="Picture 5" descr="spires"/>
            <p:cNvPicPr>
              <a:picLocks noChangeAspect="1" noChangeArrowheads="1"/>
            </p:cNvPicPr>
            <p:nvPr/>
          </p:nvPicPr>
          <p:blipFill>
            <a:blip r:embed="rId3"/>
            <a:srcRect r="44754"/>
            <a:stretch>
              <a:fillRect/>
            </a:stretch>
          </p:blipFill>
          <p:spPr bwMode="auto">
            <a:xfrm>
              <a:off x="4512" y="4054"/>
              <a:ext cx="1248" cy="265"/>
            </a:xfrm>
            <a:prstGeom prst="rect">
              <a:avLst/>
            </a:prstGeom>
            <a:noFill/>
            <a:ln w="9525">
              <a:noFill/>
              <a:miter lim="800000"/>
              <a:headEnd/>
              <a:tailEnd/>
            </a:ln>
          </p:spPr>
        </p:pic>
      </p:grpSp>
      <p:sp>
        <p:nvSpPr>
          <p:cNvPr id="2531334" name="Rectangle 6"/>
          <p:cNvSpPr>
            <a:spLocks noChangeArrowheads="1"/>
          </p:cNvSpPr>
          <p:nvPr/>
        </p:nvSpPr>
        <p:spPr bwMode="auto">
          <a:xfrm>
            <a:off x="0" y="0"/>
            <a:ext cx="611188" cy="6858000"/>
          </a:xfrm>
          <a:prstGeom prst="rect">
            <a:avLst/>
          </a:prstGeom>
          <a:solidFill>
            <a:schemeClr val="bg1"/>
          </a:solidFill>
          <a:ln w="9525" algn="ctr">
            <a:noFill/>
            <a:miter lim="800000"/>
            <a:headEnd/>
            <a:tailEnd/>
          </a:ln>
          <a:effectLst/>
        </p:spPr>
        <p:txBody>
          <a:bodyPr wrap="none" anchor="ctr">
            <a:spAutoFit/>
          </a:bodyPr>
          <a:lstStyle/>
          <a:p>
            <a:pPr algn="ctr">
              <a:defRPr/>
            </a:pPr>
            <a:endParaRPr lang="en-US" sz="2400">
              <a:solidFill>
                <a:srgbClr val="000000"/>
              </a:solidFill>
              <a:latin typeface="Arial" charset="0"/>
            </a:endParaRPr>
          </a:p>
        </p:txBody>
      </p:sp>
      <p:sp>
        <p:nvSpPr>
          <p:cNvPr id="2531335" name="Rectangle 7"/>
          <p:cNvSpPr>
            <a:spLocks noChangeArrowheads="1"/>
          </p:cNvSpPr>
          <p:nvPr/>
        </p:nvSpPr>
        <p:spPr bwMode="auto">
          <a:xfrm>
            <a:off x="609600" y="0"/>
            <a:ext cx="8534400" cy="549275"/>
          </a:xfrm>
          <a:prstGeom prst="rect">
            <a:avLst/>
          </a:prstGeom>
          <a:solidFill>
            <a:srgbClr val="00003F">
              <a:alpha val="50000"/>
            </a:srgbClr>
          </a:solidFill>
          <a:ln w="9525" algn="ctr">
            <a:noFill/>
            <a:miter lim="800000"/>
            <a:headEnd/>
            <a:tailEnd/>
          </a:ln>
          <a:effectLst/>
        </p:spPr>
        <p:txBody>
          <a:bodyPr anchor="ctr">
            <a:spAutoFit/>
          </a:bodyPr>
          <a:lstStyle/>
          <a:p>
            <a:pPr algn="ctr">
              <a:defRPr/>
            </a:pPr>
            <a:endParaRPr lang="en-US" sz="2400">
              <a:solidFill>
                <a:srgbClr val="000000"/>
              </a:solidFill>
              <a:latin typeface="Arial" charset="0"/>
            </a:endParaRPr>
          </a:p>
        </p:txBody>
      </p:sp>
      <p:sp>
        <p:nvSpPr>
          <p:cNvPr id="2531336" name="Rectangle 8"/>
          <p:cNvSpPr>
            <a:spLocks noChangeArrowheads="1"/>
          </p:cNvSpPr>
          <p:nvPr/>
        </p:nvSpPr>
        <p:spPr bwMode="auto">
          <a:xfrm>
            <a:off x="0" y="0"/>
            <a:ext cx="611188" cy="6858000"/>
          </a:xfrm>
          <a:prstGeom prst="rect">
            <a:avLst/>
          </a:prstGeom>
          <a:solidFill>
            <a:srgbClr val="00003F">
              <a:alpha val="50000"/>
            </a:srgbClr>
          </a:solidFill>
          <a:ln w="9525" algn="ctr">
            <a:noFill/>
            <a:miter lim="800000"/>
            <a:headEnd/>
            <a:tailEnd/>
          </a:ln>
          <a:effectLst/>
        </p:spPr>
        <p:txBody>
          <a:bodyPr wrap="none" anchor="ctr">
            <a:spAutoFit/>
          </a:bodyPr>
          <a:lstStyle/>
          <a:p>
            <a:pPr algn="ctr">
              <a:defRPr/>
            </a:pPr>
            <a:endParaRPr lang="en-US" sz="2400">
              <a:solidFill>
                <a:srgbClr val="000000"/>
              </a:solidFill>
              <a:latin typeface="Arial" charset="0"/>
            </a:endParaRPr>
          </a:p>
        </p:txBody>
      </p:sp>
      <p:sp>
        <p:nvSpPr>
          <p:cNvPr id="68614" name="Rectangle 9"/>
          <p:cNvSpPr>
            <a:spLocks noGrp="1" noChangeArrowheads="1"/>
          </p:cNvSpPr>
          <p:nvPr>
            <p:ph type="title"/>
          </p:nvPr>
        </p:nvSpPr>
        <p:spPr bwMode="auto">
          <a:xfrm>
            <a:off x="792163" y="733425"/>
            <a:ext cx="7775575"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8615" name="Rectangle 10"/>
          <p:cNvSpPr>
            <a:spLocks noGrp="1" noChangeArrowheads="1"/>
          </p:cNvSpPr>
          <p:nvPr>
            <p:ph type="body" idx="1"/>
          </p:nvPr>
        </p:nvSpPr>
        <p:spPr bwMode="auto">
          <a:xfrm>
            <a:off x="798513" y="1581150"/>
            <a:ext cx="7775575" cy="4583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31339" name="Rectangle 11"/>
          <p:cNvSpPr>
            <a:spLocks noGrp="1" noChangeArrowheads="1"/>
          </p:cNvSpPr>
          <p:nvPr>
            <p:ph type="dt" sz="half" idx="2"/>
          </p:nvPr>
        </p:nvSpPr>
        <p:spPr bwMode="auto">
          <a:xfrm>
            <a:off x="827088" y="61658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charset="0"/>
                <a:ea typeface="MS PGothic" pitchFamily="34" charset="-128"/>
              </a:defRPr>
            </a:lvl1pPr>
          </a:lstStyle>
          <a:p>
            <a:pPr>
              <a:defRPr/>
            </a:pPr>
            <a:endParaRPr lang="en-GB"/>
          </a:p>
        </p:txBody>
      </p:sp>
      <p:sp>
        <p:nvSpPr>
          <p:cNvPr id="2531340" name="Rectangle 1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S PGothic" pitchFamily="34" charset="-128"/>
              </a:defRPr>
            </a:lvl1pPr>
          </a:lstStyle>
          <a:p>
            <a:pPr>
              <a:defRPr/>
            </a:pPr>
            <a:endParaRPr lang="en-US"/>
          </a:p>
        </p:txBody>
      </p:sp>
      <p:sp>
        <p:nvSpPr>
          <p:cNvPr id="2531341" name="Rectangle 1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ea typeface="MS PGothic" pitchFamily="34" charset="-128"/>
              </a:defRPr>
            </a:lvl1pPr>
          </a:lstStyle>
          <a:p>
            <a:pPr>
              <a:defRPr/>
            </a:pPr>
            <a:r>
              <a:rPr lang="en-US"/>
              <a:t> </a:t>
            </a:r>
            <a:fld id="{011FB7BA-B0E1-4535-9A09-7D39B67C1D14}" type="slidenum">
              <a:rPr lang="en-US"/>
              <a:pPr>
                <a:defRPr/>
              </a:pPr>
              <a:t>‹#›</a:t>
            </a:fld>
            <a:endParaRPr lang="en-US"/>
          </a:p>
        </p:txBody>
      </p:sp>
      <p:sp>
        <p:nvSpPr>
          <p:cNvPr id="2531342" name="Text Box 14"/>
          <p:cNvSpPr txBox="1">
            <a:spLocks noChangeArrowheads="1"/>
          </p:cNvSpPr>
          <p:nvPr/>
        </p:nvSpPr>
        <p:spPr bwMode="auto">
          <a:xfrm>
            <a:off x="830263" y="6235700"/>
            <a:ext cx="184150" cy="214313"/>
          </a:xfrm>
          <a:prstGeom prst="rect">
            <a:avLst/>
          </a:prstGeom>
          <a:noFill/>
          <a:ln w="9525" algn="ctr">
            <a:noFill/>
            <a:miter lim="800000"/>
            <a:headEnd/>
            <a:tailEnd/>
          </a:ln>
          <a:effectLst/>
        </p:spPr>
        <p:txBody>
          <a:bodyPr wrap="none">
            <a:spAutoFit/>
          </a:bodyPr>
          <a:lstStyle/>
          <a:p>
            <a:pPr>
              <a:spcBef>
                <a:spcPct val="50000"/>
              </a:spcBef>
              <a:defRPr/>
            </a:pPr>
            <a:endParaRPr lang="en-US" sz="800">
              <a:solidFill>
                <a:srgbClr val="959597"/>
              </a:solidFill>
              <a:latin typeface="TheSans B5 Plain" pitchFamily="34" charset="0"/>
              <a:ea typeface="MS PGothic" pitchFamily="34" charset="-128"/>
            </a:endParaRPr>
          </a:p>
        </p:txBody>
      </p:sp>
      <p:pic>
        <p:nvPicPr>
          <p:cNvPr id="68620" name="Picture 15" descr="crest"/>
          <p:cNvPicPr>
            <a:picLocks noChangeAspect="1" noChangeArrowheads="1"/>
          </p:cNvPicPr>
          <p:nvPr/>
        </p:nvPicPr>
        <p:blipFill>
          <a:blip r:embed="rId4"/>
          <a:srcRect/>
          <a:stretch>
            <a:fillRect/>
          </a:stretch>
        </p:blipFill>
        <p:spPr bwMode="auto">
          <a:xfrm>
            <a:off x="76200" y="76200"/>
            <a:ext cx="512763"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8" r:id="rId1"/>
  </p:sldLayoutIdLst>
  <p:timing>
    <p:tnLst>
      <p:par>
        <p:cTn id="1" dur="indefinite" restart="never" nodeType="tmRoot"/>
      </p:par>
    </p:tnLst>
  </p:timing>
  <p:hf hdr="0" ftr="0" dt="0"/>
  <p:txStyles>
    <p:titleStyle>
      <a:lvl1pPr algn="l" rtl="0" eaLnBrk="1" fontAlgn="base" hangingPunct="1">
        <a:spcBef>
          <a:spcPct val="0"/>
        </a:spcBef>
        <a:spcAft>
          <a:spcPct val="0"/>
        </a:spcAft>
        <a:defRPr sz="3600" b="1">
          <a:solidFill>
            <a:srgbClr val="006F6C"/>
          </a:solidFill>
          <a:latin typeface="+mj-lt"/>
          <a:ea typeface="+mj-ea"/>
          <a:cs typeface="+mj-cs"/>
        </a:defRPr>
      </a:lvl1pPr>
      <a:lvl2pPr algn="l" rtl="0" eaLnBrk="1" fontAlgn="base" hangingPunct="1">
        <a:spcBef>
          <a:spcPct val="0"/>
        </a:spcBef>
        <a:spcAft>
          <a:spcPct val="0"/>
        </a:spcAft>
        <a:defRPr sz="3600" b="1">
          <a:solidFill>
            <a:srgbClr val="006F6C"/>
          </a:solidFill>
          <a:latin typeface="Arial" charset="0"/>
        </a:defRPr>
      </a:lvl2pPr>
      <a:lvl3pPr algn="l" rtl="0" eaLnBrk="1" fontAlgn="base" hangingPunct="1">
        <a:spcBef>
          <a:spcPct val="0"/>
        </a:spcBef>
        <a:spcAft>
          <a:spcPct val="0"/>
        </a:spcAft>
        <a:defRPr sz="3600" b="1">
          <a:solidFill>
            <a:srgbClr val="006F6C"/>
          </a:solidFill>
          <a:latin typeface="Arial" charset="0"/>
        </a:defRPr>
      </a:lvl3pPr>
      <a:lvl4pPr algn="l" rtl="0" eaLnBrk="1" fontAlgn="base" hangingPunct="1">
        <a:spcBef>
          <a:spcPct val="0"/>
        </a:spcBef>
        <a:spcAft>
          <a:spcPct val="0"/>
        </a:spcAft>
        <a:defRPr sz="3600" b="1">
          <a:solidFill>
            <a:srgbClr val="006F6C"/>
          </a:solidFill>
          <a:latin typeface="Arial" charset="0"/>
        </a:defRPr>
      </a:lvl4pPr>
      <a:lvl5pPr algn="l" rtl="0" eaLnBrk="1" fontAlgn="base" hangingPunct="1">
        <a:spcBef>
          <a:spcPct val="0"/>
        </a:spcBef>
        <a:spcAft>
          <a:spcPct val="0"/>
        </a:spcAft>
        <a:defRPr sz="3600" b="1">
          <a:solidFill>
            <a:srgbClr val="006F6C"/>
          </a:solidFill>
          <a:latin typeface="Arial" charset="0"/>
        </a:defRPr>
      </a:lvl5pPr>
      <a:lvl6pPr marL="457200" algn="l" rtl="0" eaLnBrk="1" fontAlgn="base" hangingPunct="1">
        <a:spcBef>
          <a:spcPct val="0"/>
        </a:spcBef>
        <a:spcAft>
          <a:spcPct val="0"/>
        </a:spcAft>
        <a:defRPr sz="3600" b="1">
          <a:solidFill>
            <a:srgbClr val="006F6C"/>
          </a:solidFill>
          <a:latin typeface="Arial" charset="0"/>
        </a:defRPr>
      </a:lvl6pPr>
      <a:lvl7pPr marL="914400" algn="l" rtl="0" eaLnBrk="1" fontAlgn="base" hangingPunct="1">
        <a:spcBef>
          <a:spcPct val="0"/>
        </a:spcBef>
        <a:spcAft>
          <a:spcPct val="0"/>
        </a:spcAft>
        <a:defRPr sz="3600" b="1">
          <a:solidFill>
            <a:srgbClr val="006F6C"/>
          </a:solidFill>
          <a:latin typeface="Arial" charset="0"/>
        </a:defRPr>
      </a:lvl7pPr>
      <a:lvl8pPr marL="1371600" algn="l" rtl="0" eaLnBrk="1" fontAlgn="base" hangingPunct="1">
        <a:spcBef>
          <a:spcPct val="0"/>
        </a:spcBef>
        <a:spcAft>
          <a:spcPct val="0"/>
        </a:spcAft>
        <a:defRPr sz="3600" b="1">
          <a:solidFill>
            <a:srgbClr val="006F6C"/>
          </a:solidFill>
          <a:latin typeface="Arial" charset="0"/>
        </a:defRPr>
      </a:lvl8pPr>
      <a:lvl9pPr marL="1828800" algn="l" rtl="0" eaLnBrk="1" fontAlgn="base" hangingPunct="1">
        <a:spcBef>
          <a:spcPct val="0"/>
        </a:spcBef>
        <a:spcAft>
          <a:spcPct val="0"/>
        </a:spcAft>
        <a:defRPr sz="3600" b="1">
          <a:solidFill>
            <a:srgbClr val="006F6C"/>
          </a:solidFill>
          <a:latin typeface="Arial" charset="0"/>
        </a:defRPr>
      </a:lvl9pPr>
    </p:titleStyle>
    <p:bodyStyle>
      <a:lvl1pPr marL="342900" indent="-342900" algn="l" rtl="0" eaLnBrk="1" fontAlgn="base" hangingPunct="1">
        <a:spcBef>
          <a:spcPct val="20000"/>
        </a:spcBef>
        <a:spcAft>
          <a:spcPct val="20000"/>
        </a:spcAft>
        <a:buClr>
          <a:srgbClr val="006F6C"/>
        </a:buClr>
        <a:buSzPct val="120000"/>
        <a:buChar char="•"/>
        <a:defRPr sz="2400">
          <a:solidFill>
            <a:schemeClr val="tx1"/>
          </a:solidFill>
          <a:latin typeface="+mn-lt"/>
          <a:ea typeface="+mn-ea"/>
          <a:cs typeface="+mn-cs"/>
        </a:defRPr>
      </a:lvl1pPr>
      <a:lvl2pPr marL="742950" indent="-285750" algn="l" rtl="0" eaLnBrk="1" fontAlgn="base" hangingPunct="1">
        <a:spcBef>
          <a:spcPct val="20000"/>
        </a:spcBef>
        <a:spcAft>
          <a:spcPct val="20000"/>
        </a:spcAft>
        <a:buChar char="–"/>
        <a:defRPr sz="2000">
          <a:solidFill>
            <a:schemeClr val="tx1"/>
          </a:solidFill>
          <a:latin typeface="+mn-lt"/>
        </a:defRPr>
      </a:lvl2pPr>
      <a:lvl3pPr marL="1143000" indent="-228600" algn="l" rtl="0" eaLnBrk="1" fontAlgn="base" hangingPunct="1">
        <a:spcBef>
          <a:spcPct val="20000"/>
        </a:spcBef>
        <a:spcAft>
          <a:spcPct val="20000"/>
        </a:spcAft>
        <a:buChar char="•"/>
        <a:defRPr>
          <a:solidFill>
            <a:schemeClr val="tx1"/>
          </a:solidFill>
          <a:latin typeface="+mn-lt"/>
        </a:defRPr>
      </a:lvl3pPr>
      <a:lvl4pPr marL="1600200" indent="-228600" algn="l" rtl="0" eaLnBrk="1" fontAlgn="base" hangingPunct="1">
        <a:spcBef>
          <a:spcPct val="20000"/>
        </a:spcBef>
        <a:spcAft>
          <a:spcPct val="20000"/>
        </a:spcAft>
        <a:buChar char="–"/>
        <a:defRPr>
          <a:solidFill>
            <a:schemeClr val="tx1"/>
          </a:solidFill>
          <a:latin typeface="+mn-lt"/>
        </a:defRPr>
      </a:lvl4pPr>
      <a:lvl5pPr marL="2057400" indent="-228600" algn="l" rtl="0" eaLnBrk="1" fontAlgn="base" hangingPunct="1">
        <a:spcBef>
          <a:spcPct val="20000"/>
        </a:spcBef>
        <a:spcAft>
          <a:spcPct val="20000"/>
        </a:spcAft>
        <a:buChar char="»"/>
        <a:defRPr>
          <a:solidFill>
            <a:schemeClr val="tx1"/>
          </a:solidFill>
          <a:latin typeface="+mn-lt"/>
        </a:defRPr>
      </a:lvl5pPr>
      <a:lvl6pPr marL="2514600" indent="-228600" algn="l" rtl="0" eaLnBrk="1" fontAlgn="base" hangingPunct="1">
        <a:spcBef>
          <a:spcPct val="20000"/>
        </a:spcBef>
        <a:spcAft>
          <a:spcPct val="20000"/>
        </a:spcAft>
        <a:buChar char="»"/>
        <a:defRPr>
          <a:solidFill>
            <a:schemeClr val="tx1"/>
          </a:solidFill>
          <a:latin typeface="+mn-lt"/>
        </a:defRPr>
      </a:lvl6pPr>
      <a:lvl7pPr marL="2971800" indent="-228600" algn="l" rtl="0" eaLnBrk="1" fontAlgn="base" hangingPunct="1">
        <a:spcBef>
          <a:spcPct val="20000"/>
        </a:spcBef>
        <a:spcAft>
          <a:spcPct val="20000"/>
        </a:spcAft>
        <a:buChar char="»"/>
        <a:defRPr>
          <a:solidFill>
            <a:schemeClr val="tx1"/>
          </a:solidFill>
          <a:latin typeface="+mn-lt"/>
        </a:defRPr>
      </a:lvl7pPr>
      <a:lvl8pPr marL="3429000" indent="-228600" algn="l" rtl="0" eaLnBrk="1" fontAlgn="base" hangingPunct="1">
        <a:spcBef>
          <a:spcPct val="20000"/>
        </a:spcBef>
        <a:spcAft>
          <a:spcPct val="20000"/>
        </a:spcAft>
        <a:buChar char="»"/>
        <a:defRPr>
          <a:solidFill>
            <a:schemeClr val="tx1"/>
          </a:solidFill>
          <a:latin typeface="+mn-lt"/>
        </a:defRPr>
      </a:lvl8pPr>
      <a:lvl9pPr marL="3886200" indent="-228600" algn="l" rtl="0" eaLnBrk="1" fontAlgn="base" hangingPunct="1">
        <a:spcBef>
          <a:spcPct val="20000"/>
        </a:spcBef>
        <a:spcAft>
          <a:spcPct val="200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6435725"/>
            <a:ext cx="9144000" cy="420688"/>
            <a:chOff x="0" y="4054"/>
            <a:chExt cx="5760" cy="265"/>
          </a:xfrm>
        </p:grpSpPr>
        <p:pic>
          <p:nvPicPr>
            <p:cNvPr id="69645" name="Picture 3" descr="spires"/>
            <p:cNvPicPr>
              <a:picLocks noChangeAspect="1" noChangeArrowheads="1"/>
            </p:cNvPicPr>
            <p:nvPr/>
          </p:nvPicPr>
          <p:blipFill>
            <a:blip r:embed="rId3"/>
            <a:srcRect/>
            <a:stretch>
              <a:fillRect/>
            </a:stretch>
          </p:blipFill>
          <p:spPr bwMode="auto">
            <a:xfrm>
              <a:off x="0" y="4054"/>
              <a:ext cx="2259" cy="265"/>
            </a:xfrm>
            <a:prstGeom prst="rect">
              <a:avLst/>
            </a:prstGeom>
            <a:noFill/>
            <a:ln w="9525">
              <a:noFill/>
              <a:miter lim="800000"/>
              <a:headEnd/>
              <a:tailEnd/>
            </a:ln>
          </p:spPr>
        </p:pic>
        <p:pic>
          <p:nvPicPr>
            <p:cNvPr id="69646" name="Picture 4" descr="spires"/>
            <p:cNvPicPr>
              <a:picLocks noChangeAspect="1" noChangeArrowheads="1"/>
            </p:cNvPicPr>
            <p:nvPr/>
          </p:nvPicPr>
          <p:blipFill>
            <a:blip r:embed="rId3"/>
            <a:srcRect/>
            <a:stretch>
              <a:fillRect/>
            </a:stretch>
          </p:blipFill>
          <p:spPr bwMode="auto">
            <a:xfrm>
              <a:off x="2256" y="4054"/>
              <a:ext cx="2259" cy="265"/>
            </a:xfrm>
            <a:prstGeom prst="rect">
              <a:avLst/>
            </a:prstGeom>
            <a:noFill/>
            <a:ln w="9525">
              <a:noFill/>
              <a:miter lim="800000"/>
              <a:headEnd/>
              <a:tailEnd/>
            </a:ln>
          </p:spPr>
        </p:pic>
        <p:pic>
          <p:nvPicPr>
            <p:cNvPr id="69647" name="Picture 5" descr="spires"/>
            <p:cNvPicPr>
              <a:picLocks noChangeAspect="1" noChangeArrowheads="1"/>
            </p:cNvPicPr>
            <p:nvPr/>
          </p:nvPicPr>
          <p:blipFill>
            <a:blip r:embed="rId3"/>
            <a:srcRect r="44754"/>
            <a:stretch>
              <a:fillRect/>
            </a:stretch>
          </p:blipFill>
          <p:spPr bwMode="auto">
            <a:xfrm>
              <a:off x="4512" y="4054"/>
              <a:ext cx="1248" cy="265"/>
            </a:xfrm>
            <a:prstGeom prst="rect">
              <a:avLst/>
            </a:prstGeom>
            <a:noFill/>
            <a:ln w="9525">
              <a:noFill/>
              <a:miter lim="800000"/>
              <a:headEnd/>
              <a:tailEnd/>
            </a:ln>
          </p:spPr>
        </p:pic>
      </p:grpSp>
      <p:sp>
        <p:nvSpPr>
          <p:cNvPr id="2531334" name="Rectangle 6"/>
          <p:cNvSpPr>
            <a:spLocks noChangeArrowheads="1"/>
          </p:cNvSpPr>
          <p:nvPr/>
        </p:nvSpPr>
        <p:spPr bwMode="auto">
          <a:xfrm>
            <a:off x="0" y="0"/>
            <a:ext cx="611188" cy="6858000"/>
          </a:xfrm>
          <a:prstGeom prst="rect">
            <a:avLst/>
          </a:prstGeom>
          <a:solidFill>
            <a:schemeClr val="bg1"/>
          </a:solidFill>
          <a:ln w="9525" algn="ctr">
            <a:noFill/>
            <a:miter lim="800000"/>
            <a:headEnd/>
            <a:tailEnd/>
          </a:ln>
          <a:effectLst/>
        </p:spPr>
        <p:txBody>
          <a:bodyPr wrap="none" anchor="ctr">
            <a:spAutoFit/>
          </a:bodyPr>
          <a:lstStyle/>
          <a:p>
            <a:pPr algn="ctr">
              <a:defRPr/>
            </a:pPr>
            <a:endParaRPr lang="en-US" sz="2400">
              <a:solidFill>
                <a:srgbClr val="000000"/>
              </a:solidFill>
              <a:latin typeface="Arial" charset="0"/>
            </a:endParaRPr>
          </a:p>
        </p:txBody>
      </p:sp>
      <p:sp>
        <p:nvSpPr>
          <p:cNvPr id="2531335" name="Rectangle 7"/>
          <p:cNvSpPr>
            <a:spLocks noChangeArrowheads="1"/>
          </p:cNvSpPr>
          <p:nvPr/>
        </p:nvSpPr>
        <p:spPr bwMode="auto">
          <a:xfrm>
            <a:off x="609600" y="0"/>
            <a:ext cx="8534400" cy="549275"/>
          </a:xfrm>
          <a:prstGeom prst="rect">
            <a:avLst/>
          </a:prstGeom>
          <a:solidFill>
            <a:srgbClr val="00003F">
              <a:alpha val="50000"/>
            </a:srgbClr>
          </a:solidFill>
          <a:ln w="9525" algn="ctr">
            <a:noFill/>
            <a:miter lim="800000"/>
            <a:headEnd/>
            <a:tailEnd/>
          </a:ln>
          <a:effectLst/>
        </p:spPr>
        <p:txBody>
          <a:bodyPr anchor="ctr">
            <a:spAutoFit/>
          </a:bodyPr>
          <a:lstStyle/>
          <a:p>
            <a:pPr algn="ctr">
              <a:defRPr/>
            </a:pPr>
            <a:endParaRPr lang="en-US" sz="2400">
              <a:solidFill>
                <a:srgbClr val="000000"/>
              </a:solidFill>
              <a:latin typeface="Arial" charset="0"/>
            </a:endParaRPr>
          </a:p>
        </p:txBody>
      </p:sp>
      <p:sp>
        <p:nvSpPr>
          <p:cNvPr id="2531336" name="Rectangle 8"/>
          <p:cNvSpPr>
            <a:spLocks noChangeArrowheads="1"/>
          </p:cNvSpPr>
          <p:nvPr/>
        </p:nvSpPr>
        <p:spPr bwMode="auto">
          <a:xfrm>
            <a:off x="0" y="0"/>
            <a:ext cx="611188" cy="6858000"/>
          </a:xfrm>
          <a:prstGeom prst="rect">
            <a:avLst/>
          </a:prstGeom>
          <a:solidFill>
            <a:srgbClr val="00003F">
              <a:alpha val="50000"/>
            </a:srgbClr>
          </a:solidFill>
          <a:ln w="9525" algn="ctr">
            <a:noFill/>
            <a:miter lim="800000"/>
            <a:headEnd/>
            <a:tailEnd/>
          </a:ln>
          <a:effectLst/>
        </p:spPr>
        <p:txBody>
          <a:bodyPr wrap="none" anchor="ctr">
            <a:spAutoFit/>
          </a:bodyPr>
          <a:lstStyle/>
          <a:p>
            <a:pPr algn="ctr">
              <a:defRPr/>
            </a:pPr>
            <a:endParaRPr lang="en-US" sz="2400">
              <a:solidFill>
                <a:srgbClr val="000000"/>
              </a:solidFill>
              <a:latin typeface="Arial" charset="0"/>
            </a:endParaRPr>
          </a:p>
        </p:txBody>
      </p:sp>
      <p:sp>
        <p:nvSpPr>
          <p:cNvPr id="69638" name="Rectangle 9"/>
          <p:cNvSpPr>
            <a:spLocks noGrp="1" noChangeArrowheads="1"/>
          </p:cNvSpPr>
          <p:nvPr>
            <p:ph type="title"/>
          </p:nvPr>
        </p:nvSpPr>
        <p:spPr bwMode="auto">
          <a:xfrm>
            <a:off x="792163" y="733425"/>
            <a:ext cx="7775575"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9639" name="Rectangle 10"/>
          <p:cNvSpPr>
            <a:spLocks noGrp="1" noChangeArrowheads="1"/>
          </p:cNvSpPr>
          <p:nvPr>
            <p:ph type="body" idx="1"/>
          </p:nvPr>
        </p:nvSpPr>
        <p:spPr bwMode="auto">
          <a:xfrm>
            <a:off x="798513" y="1581150"/>
            <a:ext cx="7775575" cy="4583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31339" name="Rectangle 11"/>
          <p:cNvSpPr>
            <a:spLocks noGrp="1" noChangeArrowheads="1"/>
          </p:cNvSpPr>
          <p:nvPr>
            <p:ph type="dt" sz="half" idx="2"/>
          </p:nvPr>
        </p:nvSpPr>
        <p:spPr bwMode="auto">
          <a:xfrm>
            <a:off x="827088" y="61658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charset="0"/>
                <a:ea typeface="MS PGothic" pitchFamily="34" charset="-128"/>
              </a:defRPr>
            </a:lvl1pPr>
          </a:lstStyle>
          <a:p>
            <a:pPr>
              <a:defRPr/>
            </a:pPr>
            <a:endParaRPr lang="en-GB"/>
          </a:p>
        </p:txBody>
      </p:sp>
      <p:sp>
        <p:nvSpPr>
          <p:cNvPr id="2531340" name="Rectangle 1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S PGothic" pitchFamily="34" charset="-128"/>
              </a:defRPr>
            </a:lvl1pPr>
          </a:lstStyle>
          <a:p>
            <a:pPr>
              <a:defRPr/>
            </a:pPr>
            <a:endParaRPr lang="en-US"/>
          </a:p>
        </p:txBody>
      </p:sp>
      <p:sp>
        <p:nvSpPr>
          <p:cNvPr id="2531341" name="Rectangle 1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ea typeface="MS PGothic" pitchFamily="34" charset="-128"/>
              </a:defRPr>
            </a:lvl1pPr>
          </a:lstStyle>
          <a:p>
            <a:pPr>
              <a:defRPr/>
            </a:pPr>
            <a:r>
              <a:rPr lang="en-US"/>
              <a:t> </a:t>
            </a:r>
            <a:fld id="{F639A14A-D245-4E03-B5C1-3476D18318A3}" type="slidenum">
              <a:rPr lang="en-US"/>
              <a:pPr>
                <a:defRPr/>
              </a:pPr>
              <a:t>‹#›</a:t>
            </a:fld>
            <a:endParaRPr lang="en-US"/>
          </a:p>
        </p:txBody>
      </p:sp>
      <p:sp>
        <p:nvSpPr>
          <p:cNvPr id="2531342" name="Text Box 14"/>
          <p:cNvSpPr txBox="1">
            <a:spLocks noChangeArrowheads="1"/>
          </p:cNvSpPr>
          <p:nvPr/>
        </p:nvSpPr>
        <p:spPr bwMode="auto">
          <a:xfrm>
            <a:off x="830263" y="6235700"/>
            <a:ext cx="184150" cy="214313"/>
          </a:xfrm>
          <a:prstGeom prst="rect">
            <a:avLst/>
          </a:prstGeom>
          <a:noFill/>
          <a:ln w="9525" algn="ctr">
            <a:noFill/>
            <a:miter lim="800000"/>
            <a:headEnd/>
            <a:tailEnd/>
          </a:ln>
          <a:effectLst/>
        </p:spPr>
        <p:txBody>
          <a:bodyPr wrap="none">
            <a:spAutoFit/>
          </a:bodyPr>
          <a:lstStyle/>
          <a:p>
            <a:pPr>
              <a:spcBef>
                <a:spcPct val="50000"/>
              </a:spcBef>
              <a:defRPr/>
            </a:pPr>
            <a:endParaRPr lang="en-US" sz="800">
              <a:solidFill>
                <a:srgbClr val="959597"/>
              </a:solidFill>
              <a:latin typeface="TheSans B5 Plain" pitchFamily="34" charset="0"/>
              <a:ea typeface="MS PGothic" pitchFamily="34" charset="-128"/>
            </a:endParaRPr>
          </a:p>
        </p:txBody>
      </p:sp>
      <p:pic>
        <p:nvPicPr>
          <p:cNvPr id="69644" name="Picture 15" descr="crest"/>
          <p:cNvPicPr>
            <a:picLocks noChangeAspect="1" noChangeArrowheads="1"/>
          </p:cNvPicPr>
          <p:nvPr/>
        </p:nvPicPr>
        <p:blipFill>
          <a:blip r:embed="rId4"/>
          <a:srcRect/>
          <a:stretch>
            <a:fillRect/>
          </a:stretch>
        </p:blipFill>
        <p:spPr bwMode="auto">
          <a:xfrm>
            <a:off x="76200" y="76200"/>
            <a:ext cx="512763"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0" r:id="rId1"/>
  </p:sldLayoutIdLst>
  <p:timing>
    <p:tnLst>
      <p:par>
        <p:cTn id="1" dur="indefinite" restart="never" nodeType="tmRoot"/>
      </p:par>
    </p:tnLst>
  </p:timing>
  <p:hf hdr="0" ftr="0" dt="0"/>
  <p:txStyles>
    <p:titleStyle>
      <a:lvl1pPr algn="l" rtl="0" eaLnBrk="1" fontAlgn="base" hangingPunct="1">
        <a:spcBef>
          <a:spcPct val="0"/>
        </a:spcBef>
        <a:spcAft>
          <a:spcPct val="0"/>
        </a:spcAft>
        <a:defRPr sz="3600" b="1">
          <a:solidFill>
            <a:srgbClr val="006F6C"/>
          </a:solidFill>
          <a:latin typeface="+mj-lt"/>
          <a:ea typeface="+mj-ea"/>
          <a:cs typeface="+mj-cs"/>
        </a:defRPr>
      </a:lvl1pPr>
      <a:lvl2pPr algn="l" rtl="0" eaLnBrk="1" fontAlgn="base" hangingPunct="1">
        <a:spcBef>
          <a:spcPct val="0"/>
        </a:spcBef>
        <a:spcAft>
          <a:spcPct val="0"/>
        </a:spcAft>
        <a:defRPr sz="3600" b="1">
          <a:solidFill>
            <a:srgbClr val="006F6C"/>
          </a:solidFill>
          <a:latin typeface="Arial" charset="0"/>
        </a:defRPr>
      </a:lvl2pPr>
      <a:lvl3pPr algn="l" rtl="0" eaLnBrk="1" fontAlgn="base" hangingPunct="1">
        <a:spcBef>
          <a:spcPct val="0"/>
        </a:spcBef>
        <a:spcAft>
          <a:spcPct val="0"/>
        </a:spcAft>
        <a:defRPr sz="3600" b="1">
          <a:solidFill>
            <a:srgbClr val="006F6C"/>
          </a:solidFill>
          <a:latin typeface="Arial" charset="0"/>
        </a:defRPr>
      </a:lvl3pPr>
      <a:lvl4pPr algn="l" rtl="0" eaLnBrk="1" fontAlgn="base" hangingPunct="1">
        <a:spcBef>
          <a:spcPct val="0"/>
        </a:spcBef>
        <a:spcAft>
          <a:spcPct val="0"/>
        </a:spcAft>
        <a:defRPr sz="3600" b="1">
          <a:solidFill>
            <a:srgbClr val="006F6C"/>
          </a:solidFill>
          <a:latin typeface="Arial" charset="0"/>
        </a:defRPr>
      </a:lvl4pPr>
      <a:lvl5pPr algn="l" rtl="0" eaLnBrk="1" fontAlgn="base" hangingPunct="1">
        <a:spcBef>
          <a:spcPct val="0"/>
        </a:spcBef>
        <a:spcAft>
          <a:spcPct val="0"/>
        </a:spcAft>
        <a:defRPr sz="3600" b="1">
          <a:solidFill>
            <a:srgbClr val="006F6C"/>
          </a:solidFill>
          <a:latin typeface="Arial" charset="0"/>
        </a:defRPr>
      </a:lvl5pPr>
      <a:lvl6pPr marL="457200" algn="l" rtl="0" eaLnBrk="1" fontAlgn="base" hangingPunct="1">
        <a:spcBef>
          <a:spcPct val="0"/>
        </a:spcBef>
        <a:spcAft>
          <a:spcPct val="0"/>
        </a:spcAft>
        <a:defRPr sz="3600" b="1">
          <a:solidFill>
            <a:srgbClr val="006F6C"/>
          </a:solidFill>
          <a:latin typeface="Arial" charset="0"/>
        </a:defRPr>
      </a:lvl6pPr>
      <a:lvl7pPr marL="914400" algn="l" rtl="0" eaLnBrk="1" fontAlgn="base" hangingPunct="1">
        <a:spcBef>
          <a:spcPct val="0"/>
        </a:spcBef>
        <a:spcAft>
          <a:spcPct val="0"/>
        </a:spcAft>
        <a:defRPr sz="3600" b="1">
          <a:solidFill>
            <a:srgbClr val="006F6C"/>
          </a:solidFill>
          <a:latin typeface="Arial" charset="0"/>
        </a:defRPr>
      </a:lvl7pPr>
      <a:lvl8pPr marL="1371600" algn="l" rtl="0" eaLnBrk="1" fontAlgn="base" hangingPunct="1">
        <a:spcBef>
          <a:spcPct val="0"/>
        </a:spcBef>
        <a:spcAft>
          <a:spcPct val="0"/>
        </a:spcAft>
        <a:defRPr sz="3600" b="1">
          <a:solidFill>
            <a:srgbClr val="006F6C"/>
          </a:solidFill>
          <a:latin typeface="Arial" charset="0"/>
        </a:defRPr>
      </a:lvl8pPr>
      <a:lvl9pPr marL="1828800" algn="l" rtl="0" eaLnBrk="1" fontAlgn="base" hangingPunct="1">
        <a:spcBef>
          <a:spcPct val="0"/>
        </a:spcBef>
        <a:spcAft>
          <a:spcPct val="0"/>
        </a:spcAft>
        <a:defRPr sz="3600" b="1">
          <a:solidFill>
            <a:srgbClr val="006F6C"/>
          </a:solidFill>
          <a:latin typeface="Arial" charset="0"/>
        </a:defRPr>
      </a:lvl9pPr>
    </p:titleStyle>
    <p:bodyStyle>
      <a:lvl1pPr marL="342900" indent="-342900" algn="l" rtl="0" eaLnBrk="1" fontAlgn="base" hangingPunct="1">
        <a:spcBef>
          <a:spcPct val="20000"/>
        </a:spcBef>
        <a:spcAft>
          <a:spcPct val="20000"/>
        </a:spcAft>
        <a:buClr>
          <a:srgbClr val="006F6C"/>
        </a:buClr>
        <a:buSzPct val="120000"/>
        <a:buChar char="•"/>
        <a:defRPr sz="2400">
          <a:solidFill>
            <a:schemeClr val="tx1"/>
          </a:solidFill>
          <a:latin typeface="+mn-lt"/>
          <a:ea typeface="+mn-ea"/>
          <a:cs typeface="+mn-cs"/>
        </a:defRPr>
      </a:lvl1pPr>
      <a:lvl2pPr marL="742950" indent="-285750" algn="l" rtl="0" eaLnBrk="1" fontAlgn="base" hangingPunct="1">
        <a:spcBef>
          <a:spcPct val="20000"/>
        </a:spcBef>
        <a:spcAft>
          <a:spcPct val="20000"/>
        </a:spcAft>
        <a:buChar char="–"/>
        <a:defRPr sz="2000">
          <a:solidFill>
            <a:schemeClr val="tx1"/>
          </a:solidFill>
          <a:latin typeface="+mn-lt"/>
        </a:defRPr>
      </a:lvl2pPr>
      <a:lvl3pPr marL="1143000" indent="-228600" algn="l" rtl="0" eaLnBrk="1" fontAlgn="base" hangingPunct="1">
        <a:spcBef>
          <a:spcPct val="20000"/>
        </a:spcBef>
        <a:spcAft>
          <a:spcPct val="20000"/>
        </a:spcAft>
        <a:buChar char="•"/>
        <a:defRPr>
          <a:solidFill>
            <a:schemeClr val="tx1"/>
          </a:solidFill>
          <a:latin typeface="+mn-lt"/>
        </a:defRPr>
      </a:lvl3pPr>
      <a:lvl4pPr marL="1600200" indent="-228600" algn="l" rtl="0" eaLnBrk="1" fontAlgn="base" hangingPunct="1">
        <a:spcBef>
          <a:spcPct val="20000"/>
        </a:spcBef>
        <a:spcAft>
          <a:spcPct val="20000"/>
        </a:spcAft>
        <a:buChar char="–"/>
        <a:defRPr>
          <a:solidFill>
            <a:schemeClr val="tx1"/>
          </a:solidFill>
          <a:latin typeface="+mn-lt"/>
        </a:defRPr>
      </a:lvl4pPr>
      <a:lvl5pPr marL="2057400" indent="-228600" algn="l" rtl="0" eaLnBrk="1" fontAlgn="base" hangingPunct="1">
        <a:spcBef>
          <a:spcPct val="20000"/>
        </a:spcBef>
        <a:spcAft>
          <a:spcPct val="20000"/>
        </a:spcAft>
        <a:buChar char="»"/>
        <a:defRPr>
          <a:solidFill>
            <a:schemeClr val="tx1"/>
          </a:solidFill>
          <a:latin typeface="+mn-lt"/>
        </a:defRPr>
      </a:lvl5pPr>
      <a:lvl6pPr marL="2514600" indent="-228600" algn="l" rtl="0" eaLnBrk="1" fontAlgn="base" hangingPunct="1">
        <a:spcBef>
          <a:spcPct val="20000"/>
        </a:spcBef>
        <a:spcAft>
          <a:spcPct val="20000"/>
        </a:spcAft>
        <a:buChar char="»"/>
        <a:defRPr>
          <a:solidFill>
            <a:schemeClr val="tx1"/>
          </a:solidFill>
          <a:latin typeface="+mn-lt"/>
        </a:defRPr>
      </a:lvl6pPr>
      <a:lvl7pPr marL="2971800" indent="-228600" algn="l" rtl="0" eaLnBrk="1" fontAlgn="base" hangingPunct="1">
        <a:spcBef>
          <a:spcPct val="20000"/>
        </a:spcBef>
        <a:spcAft>
          <a:spcPct val="20000"/>
        </a:spcAft>
        <a:buChar char="»"/>
        <a:defRPr>
          <a:solidFill>
            <a:schemeClr val="tx1"/>
          </a:solidFill>
          <a:latin typeface="+mn-lt"/>
        </a:defRPr>
      </a:lvl7pPr>
      <a:lvl8pPr marL="3429000" indent="-228600" algn="l" rtl="0" eaLnBrk="1" fontAlgn="base" hangingPunct="1">
        <a:spcBef>
          <a:spcPct val="20000"/>
        </a:spcBef>
        <a:spcAft>
          <a:spcPct val="20000"/>
        </a:spcAft>
        <a:buChar char="»"/>
        <a:defRPr>
          <a:solidFill>
            <a:schemeClr val="tx1"/>
          </a:solidFill>
          <a:latin typeface="+mn-lt"/>
        </a:defRPr>
      </a:lvl8pPr>
      <a:lvl9pPr marL="3886200" indent="-228600" algn="l" rtl="0" eaLnBrk="1" fontAlgn="base" hangingPunct="1">
        <a:spcBef>
          <a:spcPct val="20000"/>
        </a:spcBef>
        <a:spcAft>
          <a:spcPct val="200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6435725"/>
            <a:ext cx="9144000" cy="420688"/>
            <a:chOff x="0" y="4054"/>
            <a:chExt cx="5760" cy="265"/>
          </a:xfrm>
        </p:grpSpPr>
        <p:pic>
          <p:nvPicPr>
            <p:cNvPr id="70669" name="Picture 3" descr="spires"/>
            <p:cNvPicPr>
              <a:picLocks noChangeAspect="1" noChangeArrowheads="1"/>
            </p:cNvPicPr>
            <p:nvPr/>
          </p:nvPicPr>
          <p:blipFill>
            <a:blip r:embed="rId3"/>
            <a:srcRect/>
            <a:stretch>
              <a:fillRect/>
            </a:stretch>
          </p:blipFill>
          <p:spPr bwMode="auto">
            <a:xfrm>
              <a:off x="0" y="4054"/>
              <a:ext cx="2259" cy="265"/>
            </a:xfrm>
            <a:prstGeom prst="rect">
              <a:avLst/>
            </a:prstGeom>
            <a:noFill/>
            <a:ln w="9525">
              <a:noFill/>
              <a:miter lim="800000"/>
              <a:headEnd/>
              <a:tailEnd/>
            </a:ln>
          </p:spPr>
        </p:pic>
        <p:pic>
          <p:nvPicPr>
            <p:cNvPr id="70670" name="Picture 4" descr="spires"/>
            <p:cNvPicPr>
              <a:picLocks noChangeAspect="1" noChangeArrowheads="1"/>
            </p:cNvPicPr>
            <p:nvPr/>
          </p:nvPicPr>
          <p:blipFill>
            <a:blip r:embed="rId3"/>
            <a:srcRect/>
            <a:stretch>
              <a:fillRect/>
            </a:stretch>
          </p:blipFill>
          <p:spPr bwMode="auto">
            <a:xfrm>
              <a:off x="2256" y="4054"/>
              <a:ext cx="2259" cy="265"/>
            </a:xfrm>
            <a:prstGeom prst="rect">
              <a:avLst/>
            </a:prstGeom>
            <a:noFill/>
            <a:ln w="9525">
              <a:noFill/>
              <a:miter lim="800000"/>
              <a:headEnd/>
              <a:tailEnd/>
            </a:ln>
          </p:spPr>
        </p:pic>
        <p:pic>
          <p:nvPicPr>
            <p:cNvPr id="70671" name="Picture 5" descr="spires"/>
            <p:cNvPicPr>
              <a:picLocks noChangeAspect="1" noChangeArrowheads="1"/>
            </p:cNvPicPr>
            <p:nvPr/>
          </p:nvPicPr>
          <p:blipFill>
            <a:blip r:embed="rId3"/>
            <a:srcRect r="44754"/>
            <a:stretch>
              <a:fillRect/>
            </a:stretch>
          </p:blipFill>
          <p:spPr bwMode="auto">
            <a:xfrm>
              <a:off x="4512" y="4054"/>
              <a:ext cx="1248" cy="265"/>
            </a:xfrm>
            <a:prstGeom prst="rect">
              <a:avLst/>
            </a:prstGeom>
            <a:noFill/>
            <a:ln w="9525">
              <a:noFill/>
              <a:miter lim="800000"/>
              <a:headEnd/>
              <a:tailEnd/>
            </a:ln>
          </p:spPr>
        </p:pic>
      </p:grpSp>
      <p:sp>
        <p:nvSpPr>
          <p:cNvPr id="2531334" name="Rectangle 6"/>
          <p:cNvSpPr>
            <a:spLocks noChangeArrowheads="1"/>
          </p:cNvSpPr>
          <p:nvPr/>
        </p:nvSpPr>
        <p:spPr bwMode="auto">
          <a:xfrm>
            <a:off x="0" y="0"/>
            <a:ext cx="611188" cy="6858000"/>
          </a:xfrm>
          <a:prstGeom prst="rect">
            <a:avLst/>
          </a:prstGeom>
          <a:solidFill>
            <a:schemeClr val="bg1"/>
          </a:solidFill>
          <a:ln w="9525" algn="ctr">
            <a:noFill/>
            <a:miter lim="800000"/>
            <a:headEnd/>
            <a:tailEnd/>
          </a:ln>
          <a:effectLst/>
        </p:spPr>
        <p:txBody>
          <a:bodyPr wrap="none" anchor="ctr">
            <a:spAutoFit/>
          </a:bodyPr>
          <a:lstStyle/>
          <a:p>
            <a:pPr algn="ctr">
              <a:defRPr/>
            </a:pPr>
            <a:endParaRPr lang="en-US" sz="2400">
              <a:solidFill>
                <a:srgbClr val="000000"/>
              </a:solidFill>
              <a:latin typeface="Arial" charset="0"/>
            </a:endParaRPr>
          </a:p>
        </p:txBody>
      </p:sp>
      <p:sp>
        <p:nvSpPr>
          <p:cNvPr id="2531335" name="Rectangle 7"/>
          <p:cNvSpPr>
            <a:spLocks noChangeArrowheads="1"/>
          </p:cNvSpPr>
          <p:nvPr/>
        </p:nvSpPr>
        <p:spPr bwMode="auto">
          <a:xfrm>
            <a:off x="609600" y="0"/>
            <a:ext cx="8534400" cy="549275"/>
          </a:xfrm>
          <a:prstGeom prst="rect">
            <a:avLst/>
          </a:prstGeom>
          <a:solidFill>
            <a:srgbClr val="00003F">
              <a:alpha val="50000"/>
            </a:srgbClr>
          </a:solidFill>
          <a:ln w="9525" algn="ctr">
            <a:noFill/>
            <a:miter lim="800000"/>
            <a:headEnd/>
            <a:tailEnd/>
          </a:ln>
          <a:effectLst/>
        </p:spPr>
        <p:txBody>
          <a:bodyPr anchor="ctr">
            <a:spAutoFit/>
          </a:bodyPr>
          <a:lstStyle/>
          <a:p>
            <a:pPr algn="ctr">
              <a:defRPr/>
            </a:pPr>
            <a:endParaRPr lang="en-US" sz="2400">
              <a:solidFill>
                <a:srgbClr val="000000"/>
              </a:solidFill>
              <a:latin typeface="Arial" charset="0"/>
            </a:endParaRPr>
          </a:p>
        </p:txBody>
      </p:sp>
      <p:sp>
        <p:nvSpPr>
          <p:cNvPr id="2531336" name="Rectangle 8"/>
          <p:cNvSpPr>
            <a:spLocks noChangeArrowheads="1"/>
          </p:cNvSpPr>
          <p:nvPr/>
        </p:nvSpPr>
        <p:spPr bwMode="auto">
          <a:xfrm>
            <a:off x="0" y="0"/>
            <a:ext cx="611188" cy="6858000"/>
          </a:xfrm>
          <a:prstGeom prst="rect">
            <a:avLst/>
          </a:prstGeom>
          <a:solidFill>
            <a:srgbClr val="00003F">
              <a:alpha val="50000"/>
            </a:srgbClr>
          </a:solidFill>
          <a:ln w="9525" algn="ctr">
            <a:noFill/>
            <a:miter lim="800000"/>
            <a:headEnd/>
            <a:tailEnd/>
          </a:ln>
          <a:effectLst/>
        </p:spPr>
        <p:txBody>
          <a:bodyPr wrap="none" anchor="ctr">
            <a:spAutoFit/>
          </a:bodyPr>
          <a:lstStyle/>
          <a:p>
            <a:pPr algn="ctr">
              <a:defRPr/>
            </a:pPr>
            <a:endParaRPr lang="en-US" sz="2400">
              <a:solidFill>
                <a:srgbClr val="000000"/>
              </a:solidFill>
              <a:latin typeface="Arial" charset="0"/>
            </a:endParaRPr>
          </a:p>
        </p:txBody>
      </p:sp>
      <p:sp>
        <p:nvSpPr>
          <p:cNvPr id="70662" name="Rectangle 9"/>
          <p:cNvSpPr>
            <a:spLocks noGrp="1" noChangeArrowheads="1"/>
          </p:cNvSpPr>
          <p:nvPr>
            <p:ph type="title"/>
          </p:nvPr>
        </p:nvSpPr>
        <p:spPr bwMode="auto">
          <a:xfrm>
            <a:off x="792163" y="733425"/>
            <a:ext cx="7775575"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0663" name="Rectangle 10"/>
          <p:cNvSpPr>
            <a:spLocks noGrp="1" noChangeArrowheads="1"/>
          </p:cNvSpPr>
          <p:nvPr>
            <p:ph type="body" idx="1"/>
          </p:nvPr>
        </p:nvSpPr>
        <p:spPr bwMode="auto">
          <a:xfrm>
            <a:off x="798513" y="1581150"/>
            <a:ext cx="7775575" cy="4583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31339" name="Rectangle 11"/>
          <p:cNvSpPr>
            <a:spLocks noGrp="1" noChangeArrowheads="1"/>
          </p:cNvSpPr>
          <p:nvPr>
            <p:ph type="dt" sz="half" idx="2"/>
          </p:nvPr>
        </p:nvSpPr>
        <p:spPr bwMode="auto">
          <a:xfrm>
            <a:off x="827088" y="61658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charset="0"/>
                <a:ea typeface="MS PGothic" pitchFamily="34" charset="-128"/>
              </a:defRPr>
            </a:lvl1pPr>
          </a:lstStyle>
          <a:p>
            <a:pPr>
              <a:defRPr/>
            </a:pPr>
            <a:endParaRPr lang="en-GB"/>
          </a:p>
        </p:txBody>
      </p:sp>
      <p:sp>
        <p:nvSpPr>
          <p:cNvPr id="2531340" name="Rectangle 1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S PGothic" pitchFamily="34" charset="-128"/>
              </a:defRPr>
            </a:lvl1pPr>
          </a:lstStyle>
          <a:p>
            <a:pPr>
              <a:defRPr/>
            </a:pPr>
            <a:endParaRPr lang="en-US"/>
          </a:p>
        </p:txBody>
      </p:sp>
      <p:sp>
        <p:nvSpPr>
          <p:cNvPr id="2531341" name="Rectangle 1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ea typeface="MS PGothic" pitchFamily="34" charset="-128"/>
              </a:defRPr>
            </a:lvl1pPr>
          </a:lstStyle>
          <a:p>
            <a:pPr>
              <a:defRPr/>
            </a:pPr>
            <a:r>
              <a:rPr lang="en-US"/>
              <a:t> </a:t>
            </a:r>
            <a:fld id="{F8066DDC-5A0C-4997-86C6-14D98587C169}" type="slidenum">
              <a:rPr lang="en-US"/>
              <a:pPr>
                <a:defRPr/>
              </a:pPr>
              <a:t>‹#›</a:t>
            </a:fld>
            <a:endParaRPr lang="en-US"/>
          </a:p>
        </p:txBody>
      </p:sp>
      <p:sp>
        <p:nvSpPr>
          <p:cNvPr id="2531342" name="Text Box 14"/>
          <p:cNvSpPr txBox="1">
            <a:spLocks noChangeArrowheads="1"/>
          </p:cNvSpPr>
          <p:nvPr/>
        </p:nvSpPr>
        <p:spPr bwMode="auto">
          <a:xfrm>
            <a:off x="830263" y="6235700"/>
            <a:ext cx="184150" cy="214313"/>
          </a:xfrm>
          <a:prstGeom prst="rect">
            <a:avLst/>
          </a:prstGeom>
          <a:noFill/>
          <a:ln w="9525" algn="ctr">
            <a:noFill/>
            <a:miter lim="800000"/>
            <a:headEnd/>
            <a:tailEnd/>
          </a:ln>
          <a:effectLst/>
        </p:spPr>
        <p:txBody>
          <a:bodyPr wrap="none">
            <a:spAutoFit/>
          </a:bodyPr>
          <a:lstStyle/>
          <a:p>
            <a:pPr>
              <a:spcBef>
                <a:spcPct val="50000"/>
              </a:spcBef>
              <a:defRPr/>
            </a:pPr>
            <a:endParaRPr lang="en-US" sz="800">
              <a:solidFill>
                <a:srgbClr val="959597"/>
              </a:solidFill>
              <a:latin typeface="TheSans B5 Plain" pitchFamily="34" charset="0"/>
              <a:ea typeface="MS PGothic" pitchFamily="34" charset="-128"/>
            </a:endParaRPr>
          </a:p>
        </p:txBody>
      </p:sp>
      <p:pic>
        <p:nvPicPr>
          <p:cNvPr id="70668" name="Picture 15" descr="crest"/>
          <p:cNvPicPr>
            <a:picLocks noChangeAspect="1" noChangeArrowheads="1"/>
          </p:cNvPicPr>
          <p:nvPr/>
        </p:nvPicPr>
        <p:blipFill>
          <a:blip r:embed="rId4"/>
          <a:srcRect/>
          <a:stretch>
            <a:fillRect/>
          </a:stretch>
        </p:blipFill>
        <p:spPr bwMode="auto">
          <a:xfrm>
            <a:off x="76200" y="76200"/>
            <a:ext cx="512763"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2" r:id="rId1"/>
  </p:sldLayoutIdLst>
  <p:timing>
    <p:tnLst>
      <p:par>
        <p:cTn id="1" dur="indefinite" restart="never" nodeType="tmRoot"/>
      </p:par>
    </p:tnLst>
  </p:timing>
  <p:hf hdr="0" ftr="0" dt="0"/>
  <p:txStyles>
    <p:titleStyle>
      <a:lvl1pPr algn="l" rtl="0" eaLnBrk="1" fontAlgn="base" hangingPunct="1">
        <a:spcBef>
          <a:spcPct val="0"/>
        </a:spcBef>
        <a:spcAft>
          <a:spcPct val="0"/>
        </a:spcAft>
        <a:defRPr sz="3600" b="1">
          <a:solidFill>
            <a:srgbClr val="006F6C"/>
          </a:solidFill>
          <a:latin typeface="+mj-lt"/>
          <a:ea typeface="+mj-ea"/>
          <a:cs typeface="+mj-cs"/>
        </a:defRPr>
      </a:lvl1pPr>
      <a:lvl2pPr algn="l" rtl="0" eaLnBrk="1" fontAlgn="base" hangingPunct="1">
        <a:spcBef>
          <a:spcPct val="0"/>
        </a:spcBef>
        <a:spcAft>
          <a:spcPct val="0"/>
        </a:spcAft>
        <a:defRPr sz="3600" b="1">
          <a:solidFill>
            <a:srgbClr val="006F6C"/>
          </a:solidFill>
          <a:latin typeface="Arial" charset="0"/>
        </a:defRPr>
      </a:lvl2pPr>
      <a:lvl3pPr algn="l" rtl="0" eaLnBrk="1" fontAlgn="base" hangingPunct="1">
        <a:spcBef>
          <a:spcPct val="0"/>
        </a:spcBef>
        <a:spcAft>
          <a:spcPct val="0"/>
        </a:spcAft>
        <a:defRPr sz="3600" b="1">
          <a:solidFill>
            <a:srgbClr val="006F6C"/>
          </a:solidFill>
          <a:latin typeface="Arial" charset="0"/>
        </a:defRPr>
      </a:lvl3pPr>
      <a:lvl4pPr algn="l" rtl="0" eaLnBrk="1" fontAlgn="base" hangingPunct="1">
        <a:spcBef>
          <a:spcPct val="0"/>
        </a:spcBef>
        <a:spcAft>
          <a:spcPct val="0"/>
        </a:spcAft>
        <a:defRPr sz="3600" b="1">
          <a:solidFill>
            <a:srgbClr val="006F6C"/>
          </a:solidFill>
          <a:latin typeface="Arial" charset="0"/>
        </a:defRPr>
      </a:lvl4pPr>
      <a:lvl5pPr algn="l" rtl="0" eaLnBrk="1" fontAlgn="base" hangingPunct="1">
        <a:spcBef>
          <a:spcPct val="0"/>
        </a:spcBef>
        <a:spcAft>
          <a:spcPct val="0"/>
        </a:spcAft>
        <a:defRPr sz="3600" b="1">
          <a:solidFill>
            <a:srgbClr val="006F6C"/>
          </a:solidFill>
          <a:latin typeface="Arial" charset="0"/>
        </a:defRPr>
      </a:lvl5pPr>
      <a:lvl6pPr marL="457200" algn="l" rtl="0" eaLnBrk="1" fontAlgn="base" hangingPunct="1">
        <a:spcBef>
          <a:spcPct val="0"/>
        </a:spcBef>
        <a:spcAft>
          <a:spcPct val="0"/>
        </a:spcAft>
        <a:defRPr sz="3600" b="1">
          <a:solidFill>
            <a:srgbClr val="006F6C"/>
          </a:solidFill>
          <a:latin typeface="Arial" charset="0"/>
        </a:defRPr>
      </a:lvl6pPr>
      <a:lvl7pPr marL="914400" algn="l" rtl="0" eaLnBrk="1" fontAlgn="base" hangingPunct="1">
        <a:spcBef>
          <a:spcPct val="0"/>
        </a:spcBef>
        <a:spcAft>
          <a:spcPct val="0"/>
        </a:spcAft>
        <a:defRPr sz="3600" b="1">
          <a:solidFill>
            <a:srgbClr val="006F6C"/>
          </a:solidFill>
          <a:latin typeface="Arial" charset="0"/>
        </a:defRPr>
      </a:lvl7pPr>
      <a:lvl8pPr marL="1371600" algn="l" rtl="0" eaLnBrk="1" fontAlgn="base" hangingPunct="1">
        <a:spcBef>
          <a:spcPct val="0"/>
        </a:spcBef>
        <a:spcAft>
          <a:spcPct val="0"/>
        </a:spcAft>
        <a:defRPr sz="3600" b="1">
          <a:solidFill>
            <a:srgbClr val="006F6C"/>
          </a:solidFill>
          <a:latin typeface="Arial" charset="0"/>
        </a:defRPr>
      </a:lvl8pPr>
      <a:lvl9pPr marL="1828800" algn="l" rtl="0" eaLnBrk="1" fontAlgn="base" hangingPunct="1">
        <a:spcBef>
          <a:spcPct val="0"/>
        </a:spcBef>
        <a:spcAft>
          <a:spcPct val="0"/>
        </a:spcAft>
        <a:defRPr sz="3600" b="1">
          <a:solidFill>
            <a:srgbClr val="006F6C"/>
          </a:solidFill>
          <a:latin typeface="Arial" charset="0"/>
        </a:defRPr>
      </a:lvl9pPr>
    </p:titleStyle>
    <p:bodyStyle>
      <a:lvl1pPr marL="342900" indent="-342900" algn="l" rtl="0" eaLnBrk="1" fontAlgn="base" hangingPunct="1">
        <a:spcBef>
          <a:spcPct val="20000"/>
        </a:spcBef>
        <a:spcAft>
          <a:spcPct val="20000"/>
        </a:spcAft>
        <a:buClr>
          <a:srgbClr val="006F6C"/>
        </a:buClr>
        <a:buSzPct val="120000"/>
        <a:buChar char="•"/>
        <a:defRPr sz="2400">
          <a:solidFill>
            <a:schemeClr val="tx1"/>
          </a:solidFill>
          <a:latin typeface="+mn-lt"/>
          <a:ea typeface="+mn-ea"/>
          <a:cs typeface="+mn-cs"/>
        </a:defRPr>
      </a:lvl1pPr>
      <a:lvl2pPr marL="742950" indent="-285750" algn="l" rtl="0" eaLnBrk="1" fontAlgn="base" hangingPunct="1">
        <a:spcBef>
          <a:spcPct val="20000"/>
        </a:spcBef>
        <a:spcAft>
          <a:spcPct val="20000"/>
        </a:spcAft>
        <a:buChar char="–"/>
        <a:defRPr sz="2000">
          <a:solidFill>
            <a:schemeClr val="tx1"/>
          </a:solidFill>
          <a:latin typeface="+mn-lt"/>
        </a:defRPr>
      </a:lvl2pPr>
      <a:lvl3pPr marL="1143000" indent="-228600" algn="l" rtl="0" eaLnBrk="1" fontAlgn="base" hangingPunct="1">
        <a:spcBef>
          <a:spcPct val="20000"/>
        </a:spcBef>
        <a:spcAft>
          <a:spcPct val="20000"/>
        </a:spcAft>
        <a:buChar char="•"/>
        <a:defRPr>
          <a:solidFill>
            <a:schemeClr val="tx1"/>
          </a:solidFill>
          <a:latin typeface="+mn-lt"/>
        </a:defRPr>
      </a:lvl3pPr>
      <a:lvl4pPr marL="1600200" indent="-228600" algn="l" rtl="0" eaLnBrk="1" fontAlgn="base" hangingPunct="1">
        <a:spcBef>
          <a:spcPct val="20000"/>
        </a:spcBef>
        <a:spcAft>
          <a:spcPct val="20000"/>
        </a:spcAft>
        <a:buChar char="–"/>
        <a:defRPr>
          <a:solidFill>
            <a:schemeClr val="tx1"/>
          </a:solidFill>
          <a:latin typeface="+mn-lt"/>
        </a:defRPr>
      </a:lvl4pPr>
      <a:lvl5pPr marL="2057400" indent="-228600" algn="l" rtl="0" eaLnBrk="1" fontAlgn="base" hangingPunct="1">
        <a:spcBef>
          <a:spcPct val="20000"/>
        </a:spcBef>
        <a:spcAft>
          <a:spcPct val="20000"/>
        </a:spcAft>
        <a:buChar char="»"/>
        <a:defRPr>
          <a:solidFill>
            <a:schemeClr val="tx1"/>
          </a:solidFill>
          <a:latin typeface="+mn-lt"/>
        </a:defRPr>
      </a:lvl5pPr>
      <a:lvl6pPr marL="2514600" indent="-228600" algn="l" rtl="0" eaLnBrk="1" fontAlgn="base" hangingPunct="1">
        <a:spcBef>
          <a:spcPct val="20000"/>
        </a:spcBef>
        <a:spcAft>
          <a:spcPct val="20000"/>
        </a:spcAft>
        <a:buChar char="»"/>
        <a:defRPr>
          <a:solidFill>
            <a:schemeClr val="tx1"/>
          </a:solidFill>
          <a:latin typeface="+mn-lt"/>
        </a:defRPr>
      </a:lvl6pPr>
      <a:lvl7pPr marL="2971800" indent="-228600" algn="l" rtl="0" eaLnBrk="1" fontAlgn="base" hangingPunct="1">
        <a:spcBef>
          <a:spcPct val="20000"/>
        </a:spcBef>
        <a:spcAft>
          <a:spcPct val="20000"/>
        </a:spcAft>
        <a:buChar char="»"/>
        <a:defRPr>
          <a:solidFill>
            <a:schemeClr val="tx1"/>
          </a:solidFill>
          <a:latin typeface="+mn-lt"/>
        </a:defRPr>
      </a:lvl7pPr>
      <a:lvl8pPr marL="3429000" indent="-228600" algn="l" rtl="0" eaLnBrk="1" fontAlgn="base" hangingPunct="1">
        <a:spcBef>
          <a:spcPct val="20000"/>
        </a:spcBef>
        <a:spcAft>
          <a:spcPct val="20000"/>
        </a:spcAft>
        <a:buChar char="»"/>
        <a:defRPr>
          <a:solidFill>
            <a:schemeClr val="tx1"/>
          </a:solidFill>
          <a:latin typeface="+mn-lt"/>
        </a:defRPr>
      </a:lvl8pPr>
      <a:lvl9pPr marL="3886200" indent="-228600" algn="l" rtl="0" eaLnBrk="1" fontAlgn="base" hangingPunct="1">
        <a:spcBef>
          <a:spcPct val="20000"/>
        </a:spcBef>
        <a:spcAft>
          <a:spcPct val="200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6435725"/>
            <a:ext cx="9144000" cy="420688"/>
            <a:chOff x="0" y="4054"/>
            <a:chExt cx="5760" cy="265"/>
          </a:xfrm>
        </p:grpSpPr>
        <p:pic>
          <p:nvPicPr>
            <p:cNvPr id="71693" name="Picture 3" descr="spires"/>
            <p:cNvPicPr>
              <a:picLocks noChangeAspect="1" noChangeArrowheads="1"/>
            </p:cNvPicPr>
            <p:nvPr/>
          </p:nvPicPr>
          <p:blipFill>
            <a:blip r:embed="rId3"/>
            <a:srcRect/>
            <a:stretch>
              <a:fillRect/>
            </a:stretch>
          </p:blipFill>
          <p:spPr bwMode="auto">
            <a:xfrm>
              <a:off x="0" y="4054"/>
              <a:ext cx="2259" cy="265"/>
            </a:xfrm>
            <a:prstGeom prst="rect">
              <a:avLst/>
            </a:prstGeom>
            <a:noFill/>
            <a:ln w="9525">
              <a:noFill/>
              <a:miter lim="800000"/>
              <a:headEnd/>
              <a:tailEnd/>
            </a:ln>
          </p:spPr>
        </p:pic>
        <p:pic>
          <p:nvPicPr>
            <p:cNvPr id="71694" name="Picture 4" descr="spires"/>
            <p:cNvPicPr>
              <a:picLocks noChangeAspect="1" noChangeArrowheads="1"/>
            </p:cNvPicPr>
            <p:nvPr/>
          </p:nvPicPr>
          <p:blipFill>
            <a:blip r:embed="rId3"/>
            <a:srcRect/>
            <a:stretch>
              <a:fillRect/>
            </a:stretch>
          </p:blipFill>
          <p:spPr bwMode="auto">
            <a:xfrm>
              <a:off x="2256" y="4054"/>
              <a:ext cx="2259" cy="265"/>
            </a:xfrm>
            <a:prstGeom prst="rect">
              <a:avLst/>
            </a:prstGeom>
            <a:noFill/>
            <a:ln w="9525">
              <a:noFill/>
              <a:miter lim="800000"/>
              <a:headEnd/>
              <a:tailEnd/>
            </a:ln>
          </p:spPr>
        </p:pic>
        <p:pic>
          <p:nvPicPr>
            <p:cNvPr id="71695" name="Picture 5" descr="spires"/>
            <p:cNvPicPr>
              <a:picLocks noChangeAspect="1" noChangeArrowheads="1"/>
            </p:cNvPicPr>
            <p:nvPr/>
          </p:nvPicPr>
          <p:blipFill>
            <a:blip r:embed="rId3"/>
            <a:srcRect r="44754"/>
            <a:stretch>
              <a:fillRect/>
            </a:stretch>
          </p:blipFill>
          <p:spPr bwMode="auto">
            <a:xfrm>
              <a:off x="4512" y="4054"/>
              <a:ext cx="1248" cy="265"/>
            </a:xfrm>
            <a:prstGeom prst="rect">
              <a:avLst/>
            </a:prstGeom>
            <a:noFill/>
            <a:ln w="9525">
              <a:noFill/>
              <a:miter lim="800000"/>
              <a:headEnd/>
              <a:tailEnd/>
            </a:ln>
          </p:spPr>
        </p:pic>
      </p:grpSp>
      <p:sp>
        <p:nvSpPr>
          <p:cNvPr id="2531334" name="Rectangle 6"/>
          <p:cNvSpPr>
            <a:spLocks noChangeArrowheads="1"/>
          </p:cNvSpPr>
          <p:nvPr/>
        </p:nvSpPr>
        <p:spPr bwMode="auto">
          <a:xfrm>
            <a:off x="0" y="0"/>
            <a:ext cx="611188" cy="6858000"/>
          </a:xfrm>
          <a:prstGeom prst="rect">
            <a:avLst/>
          </a:prstGeom>
          <a:solidFill>
            <a:schemeClr val="bg1"/>
          </a:solidFill>
          <a:ln w="9525" algn="ctr">
            <a:noFill/>
            <a:miter lim="800000"/>
            <a:headEnd/>
            <a:tailEnd/>
          </a:ln>
          <a:effectLst/>
        </p:spPr>
        <p:txBody>
          <a:bodyPr wrap="none" anchor="ctr">
            <a:spAutoFit/>
          </a:bodyPr>
          <a:lstStyle/>
          <a:p>
            <a:pPr algn="ctr">
              <a:defRPr/>
            </a:pPr>
            <a:endParaRPr lang="en-US" sz="2400">
              <a:solidFill>
                <a:srgbClr val="000000"/>
              </a:solidFill>
              <a:latin typeface="Arial" charset="0"/>
            </a:endParaRPr>
          </a:p>
        </p:txBody>
      </p:sp>
      <p:sp>
        <p:nvSpPr>
          <p:cNvPr id="2531335" name="Rectangle 7"/>
          <p:cNvSpPr>
            <a:spLocks noChangeArrowheads="1"/>
          </p:cNvSpPr>
          <p:nvPr/>
        </p:nvSpPr>
        <p:spPr bwMode="auto">
          <a:xfrm>
            <a:off x="609600" y="0"/>
            <a:ext cx="8534400" cy="549275"/>
          </a:xfrm>
          <a:prstGeom prst="rect">
            <a:avLst/>
          </a:prstGeom>
          <a:solidFill>
            <a:srgbClr val="00003F">
              <a:alpha val="50000"/>
            </a:srgbClr>
          </a:solidFill>
          <a:ln w="9525" algn="ctr">
            <a:noFill/>
            <a:miter lim="800000"/>
            <a:headEnd/>
            <a:tailEnd/>
          </a:ln>
          <a:effectLst/>
        </p:spPr>
        <p:txBody>
          <a:bodyPr anchor="ctr">
            <a:spAutoFit/>
          </a:bodyPr>
          <a:lstStyle/>
          <a:p>
            <a:pPr algn="ctr">
              <a:defRPr/>
            </a:pPr>
            <a:endParaRPr lang="en-US" sz="2400">
              <a:solidFill>
                <a:srgbClr val="000000"/>
              </a:solidFill>
              <a:latin typeface="Arial" charset="0"/>
            </a:endParaRPr>
          </a:p>
        </p:txBody>
      </p:sp>
      <p:sp>
        <p:nvSpPr>
          <p:cNvPr id="2531336" name="Rectangle 8"/>
          <p:cNvSpPr>
            <a:spLocks noChangeArrowheads="1"/>
          </p:cNvSpPr>
          <p:nvPr/>
        </p:nvSpPr>
        <p:spPr bwMode="auto">
          <a:xfrm>
            <a:off x="0" y="0"/>
            <a:ext cx="611188" cy="6858000"/>
          </a:xfrm>
          <a:prstGeom prst="rect">
            <a:avLst/>
          </a:prstGeom>
          <a:solidFill>
            <a:srgbClr val="00003F">
              <a:alpha val="50000"/>
            </a:srgbClr>
          </a:solidFill>
          <a:ln w="9525" algn="ctr">
            <a:noFill/>
            <a:miter lim="800000"/>
            <a:headEnd/>
            <a:tailEnd/>
          </a:ln>
          <a:effectLst/>
        </p:spPr>
        <p:txBody>
          <a:bodyPr wrap="none" anchor="ctr">
            <a:spAutoFit/>
          </a:bodyPr>
          <a:lstStyle/>
          <a:p>
            <a:pPr algn="ctr">
              <a:defRPr/>
            </a:pPr>
            <a:endParaRPr lang="en-US" sz="2400">
              <a:solidFill>
                <a:srgbClr val="000000"/>
              </a:solidFill>
              <a:latin typeface="Arial" charset="0"/>
            </a:endParaRPr>
          </a:p>
        </p:txBody>
      </p:sp>
      <p:sp>
        <p:nvSpPr>
          <p:cNvPr id="71686" name="Rectangle 9"/>
          <p:cNvSpPr>
            <a:spLocks noGrp="1" noChangeArrowheads="1"/>
          </p:cNvSpPr>
          <p:nvPr>
            <p:ph type="title"/>
          </p:nvPr>
        </p:nvSpPr>
        <p:spPr bwMode="auto">
          <a:xfrm>
            <a:off x="792163" y="733425"/>
            <a:ext cx="7775575"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687" name="Rectangle 10"/>
          <p:cNvSpPr>
            <a:spLocks noGrp="1" noChangeArrowheads="1"/>
          </p:cNvSpPr>
          <p:nvPr>
            <p:ph type="body" idx="1"/>
          </p:nvPr>
        </p:nvSpPr>
        <p:spPr bwMode="auto">
          <a:xfrm>
            <a:off x="798513" y="1581150"/>
            <a:ext cx="7775575" cy="4583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31339" name="Rectangle 11"/>
          <p:cNvSpPr>
            <a:spLocks noGrp="1" noChangeArrowheads="1"/>
          </p:cNvSpPr>
          <p:nvPr>
            <p:ph type="dt" sz="half" idx="2"/>
          </p:nvPr>
        </p:nvSpPr>
        <p:spPr bwMode="auto">
          <a:xfrm>
            <a:off x="827088" y="61658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charset="0"/>
                <a:ea typeface="MS PGothic" pitchFamily="34" charset="-128"/>
              </a:defRPr>
            </a:lvl1pPr>
          </a:lstStyle>
          <a:p>
            <a:pPr>
              <a:defRPr/>
            </a:pPr>
            <a:endParaRPr lang="en-GB"/>
          </a:p>
        </p:txBody>
      </p:sp>
      <p:sp>
        <p:nvSpPr>
          <p:cNvPr id="2531340" name="Rectangle 1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S PGothic" pitchFamily="34" charset="-128"/>
              </a:defRPr>
            </a:lvl1pPr>
          </a:lstStyle>
          <a:p>
            <a:pPr>
              <a:defRPr/>
            </a:pPr>
            <a:endParaRPr lang="en-US"/>
          </a:p>
        </p:txBody>
      </p:sp>
      <p:sp>
        <p:nvSpPr>
          <p:cNvPr id="2531341" name="Rectangle 1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ea typeface="MS PGothic" pitchFamily="34" charset="-128"/>
              </a:defRPr>
            </a:lvl1pPr>
          </a:lstStyle>
          <a:p>
            <a:pPr>
              <a:defRPr/>
            </a:pPr>
            <a:r>
              <a:rPr lang="en-US"/>
              <a:t> </a:t>
            </a:r>
            <a:fld id="{B4013F7E-7731-4C31-83A4-8948975C6E2A}" type="slidenum">
              <a:rPr lang="en-US"/>
              <a:pPr>
                <a:defRPr/>
              </a:pPr>
              <a:t>‹#›</a:t>
            </a:fld>
            <a:endParaRPr lang="en-US"/>
          </a:p>
        </p:txBody>
      </p:sp>
      <p:sp>
        <p:nvSpPr>
          <p:cNvPr id="2531342" name="Text Box 14"/>
          <p:cNvSpPr txBox="1">
            <a:spLocks noChangeArrowheads="1"/>
          </p:cNvSpPr>
          <p:nvPr/>
        </p:nvSpPr>
        <p:spPr bwMode="auto">
          <a:xfrm>
            <a:off x="830263" y="6235700"/>
            <a:ext cx="184150" cy="214313"/>
          </a:xfrm>
          <a:prstGeom prst="rect">
            <a:avLst/>
          </a:prstGeom>
          <a:noFill/>
          <a:ln w="9525" algn="ctr">
            <a:noFill/>
            <a:miter lim="800000"/>
            <a:headEnd/>
            <a:tailEnd/>
          </a:ln>
          <a:effectLst/>
        </p:spPr>
        <p:txBody>
          <a:bodyPr wrap="none">
            <a:spAutoFit/>
          </a:bodyPr>
          <a:lstStyle/>
          <a:p>
            <a:pPr>
              <a:spcBef>
                <a:spcPct val="50000"/>
              </a:spcBef>
              <a:defRPr/>
            </a:pPr>
            <a:endParaRPr lang="en-US" sz="800">
              <a:solidFill>
                <a:srgbClr val="959597"/>
              </a:solidFill>
              <a:latin typeface="TheSans B5 Plain" pitchFamily="34" charset="0"/>
              <a:ea typeface="MS PGothic" pitchFamily="34" charset="-128"/>
            </a:endParaRPr>
          </a:p>
        </p:txBody>
      </p:sp>
      <p:pic>
        <p:nvPicPr>
          <p:cNvPr id="71692" name="Picture 15" descr="crest"/>
          <p:cNvPicPr>
            <a:picLocks noChangeAspect="1" noChangeArrowheads="1"/>
          </p:cNvPicPr>
          <p:nvPr/>
        </p:nvPicPr>
        <p:blipFill>
          <a:blip r:embed="rId4"/>
          <a:srcRect/>
          <a:stretch>
            <a:fillRect/>
          </a:stretch>
        </p:blipFill>
        <p:spPr bwMode="auto">
          <a:xfrm>
            <a:off x="76200" y="76200"/>
            <a:ext cx="512763"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4" r:id="rId1"/>
  </p:sldLayoutIdLst>
  <p:timing>
    <p:tnLst>
      <p:par>
        <p:cTn id="1" dur="indefinite" restart="never" nodeType="tmRoot"/>
      </p:par>
    </p:tnLst>
  </p:timing>
  <p:hf hdr="0" ftr="0" dt="0"/>
  <p:txStyles>
    <p:titleStyle>
      <a:lvl1pPr algn="l" rtl="0" eaLnBrk="1" fontAlgn="base" hangingPunct="1">
        <a:spcBef>
          <a:spcPct val="0"/>
        </a:spcBef>
        <a:spcAft>
          <a:spcPct val="0"/>
        </a:spcAft>
        <a:defRPr sz="3600" b="1">
          <a:solidFill>
            <a:srgbClr val="006F6C"/>
          </a:solidFill>
          <a:latin typeface="+mj-lt"/>
          <a:ea typeface="+mj-ea"/>
          <a:cs typeface="+mj-cs"/>
        </a:defRPr>
      </a:lvl1pPr>
      <a:lvl2pPr algn="l" rtl="0" eaLnBrk="1" fontAlgn="base" hangingPunct="1">
        <a:spcBef>
          <a:spcPct val="0"/>
        </a:spcBef>
        <a:spcAft>
          <a:spcPct val="0"/>
        </a:spcAft>
        <a:defRPr sz="3600" b="1">
          <a:solidFill>
            <a:srgbClr val="006F6C"/>
          </a:solidFill>
          <a:latin typeface="Arial" charset="0"/>
        </a:defRPr>
      </a:lvl2pPr>
      <a:lvl3pPr algn="l" rtl="0" eaLnBrk="1" fontAlgn="base" hangingPunct="1">
        <a:spcBef>
          <a:spcPct val="0"/>
        </a:spcBef>
        <a:spcAft>
          <a:spcPct val="0"/>
        </a:spcAft>
        <a:defRPr sz="3600" b="1">
          <a:solidFill>
            <a:srgbClr val="006F6C"/>
          </a:solidFill>
          <a:latin typeface="Arial" charset="0"/>
        </a:defRPr>
      </a:lvl3pPr>
      <a:lvl4pPr algn="l" rtl="0" eaLnBrk="1" fontAlgn="base" hangingPunct="1">
        <a:spcBef>
          <a:spcPct val="0"/>
        </a:spcBef>
        <a:spcAft>
          <a:spcPct val="0"/>
        </a:spcAft>
        <a:defRPr sz="3600" b="1">
          <a:solidFill>
            <a:srgbClr val="006F6C"/>
          </a:solidFill>
          <a:latin typeface="Arial" charset="0"/>
        </a:defRPr>
      </a:lvl4pPr>
      <a:lvl5pPr algn="l" rtl="0" eaLnBrk="1" fontAlgn="base" hangingPunct="1">
        <a:spcBef>
          <a:spcPct val="0"/>
        </a:spcBef>
        <a:spcAft>
          <a:spcPct val="0"/>
        </a:spcAft>
        <a:defRPr sz="3600" b="1">
          <a:solidFill>
            <a:srgbClr val="006F6C"/>
          </a:solidFill>
          <a:latin typeface="Arial" charset="0"/>
        </a:defRPr>
      </a:lvl5pPr>
      <a:lvl6pPr marL="457200" algn="l" rtl="0" eaLnBrk="1" fontAlgn="base" hangingPunct="1">
        <a:spcBef>
          <a:spcPct val="0"/>
        </a:spcBef>
        <a:spcAft>
          <a:spcPct val="0"/>
        </a:spcAft>
        <a:defRPr sz="3600" b="1">
          <a:solidFill>
            <a:srgbClr val="006F6C"/>
          </a:solidFill>
          <a:latin typeface="Arial" charset="0"/>
        </a:defRPr>
      </a:lvl6pPr>
      <a:lvl7pPr marL="914400" algn="l" rtl="0" eaLnBrk="1" fontAlgn="base" hangingPunct="1">
        <a:spcBef>
          <a:spcPct val="0"/>
        </a:spcBef>
        <a:spcAft>
          <a:spcPct val="0"/>
        </a:spcAft>
        <a:defRPr sz="3600" b="1">
          <a:solidFill>
            <a:srgbClr val="006F6C"/>
          </a:solidFill>
          <a:latin typeface="Arial" charset="0"/>
        </a:defRPr>
      </a:lvl7pPr>
      <a:lvl8pPr marL="1371600" algn="l" rtl="0" eaLnBrk="1" fontAlgn="base" hangingPunct="1">
        <a:spcBef>
          <a:spcPct val="0"/>
        </a:spcBef>
        <a:spcAft>
          <a:spcPct val="0"/>
        </a:spcAft>
        <a:defRPr sz="3600" b="1">
          <a:solidFill>
            <a:srgbClr val="006F6C"/>
          </a:solidFill>
          <a:latin typeface="Arial" charset="0"/>
        </a:defRPr>
      </a:lvl8pPr>
      <a:lvl9pPr marL="1828800" algn="l" rtl="0" eaLnBrk="1" fontAlgn="base" hangingPunct="1">
        <a:spcBef>
          <a:spcPct val="0"/>
        </a:spcBef>
        <a:spcAft>
          <a:spcPct val="0"/>
        </a:spcAft>
        <a:defRPr sz="3600" b="1">
          <a:solidFill>
            <a:srgbClr val="006F6C"/>
          </a:solidFill>
          <a:latin typeface="Arial" charset="0"/>
        </a:defRPr>
      </a:lvl9pPr>
    </p:titleStyle>
    <p:bodyStyle>
      <a:lvl1pPr marL="342900" indent="-342900" algn="l" rtl="0" eaLnBrk="1" fontAlgn="base" hangingPunct="1">
        <a:spcBef>
          <a:spcPct val="20000"/>
        </a:spcBef>
        <a:spcAft>
          <a:spcPct val="20000"/>
        </a:spcAft>
        <a:buClr>
          <a:srgbClr val="006F6C"/>
        </a:buClr>
        <a:buSzPct val="120000"/>
        <a:buChar char="•"/>
        <a:defRPr sz="2400">
          <a:solidFill>
            <a:schemeClr val="tx1"/>
          </a:solidFill>
          <a:latin typeface="+mn-lt"/>
          <a:ea typeface="+mn-ea"/>
          <a:cs typeface="+mn-cs"/>
        </a:defRPr>
      </a:lvl1pPr>
      <a:lvl2pPr marL="742950" indent="-285750" algn="l" rtl="0" eaLnBrk="1" fontAlgn="base" hangingPunct="1">
        <a:spcBef>
          <a:spcPct val="20000"/>
        </a:spcBef>
        <a:spcAft>
          <a:spcPct val="20000"/>
        </a:spcAft>
        <a:buChar char="–"/>
        <a:defRPr sz="2000">
          <a:solidFill>
            <a:schemeClr val="tx1"/>
          </a:solidFill>
          <a:latin typeface="+mn-lt"/>
        </a:defRPr>
      </a:lvl2pPr>
      <a:lvl3pPr marL="1143000" indent="-228600" algn="l" rtl="0" eaLnBrk="1" fontAlgn="base" hangingPunct="1">
        <a:spcBef>
          <a:spcPct val="20000"/>
        </a:spcBef>
        <a:spcAft>
          <a:spcPct val="20000"/>
        </a:spcAft>
        <a:buChar char="•"/>
        <a:defRPr>
          <a:solidFill>
            <a:schemeClr val="tx1"/>
          </a:solidFill>
          <a:latin typeface="+mn-lt"/>
        </a:defRPr>
      </a:lvl3pPr>
      <a:lvl4pPr marL="1600200" indent="-228600" algn="l" rtl="0" eaLnBrk="1" fontAlgn="base" hangingPunct="1">
        <a:spcBef>
          <a:spcPct val="20000"/>
        </a:spcBef>
        <a:spcAft>
          <a:spcPct val="20000"/>
        </a:spcAft>
        <a:buChar char="–"/>
        <a:defRPr>
          <a:solidFill>
            <a:schemeClr val="tx1"/>
          </a:solidFill>
          <a:latin typeface="+mn-lt"/>
        </a:defRPr>
      </a:lvl4pPr>
      <a:lvl5pPr marL="2057400" indent="-228600" algn="l" rtl="0" eaLnBrk="1" fontAlgn="base" hangingPunct="1">
        <a:spcBef>
          <a:spcPct val="20000"/>
        </a:spcBef>
        <a:spcAft>
          <a:spcPct val="20000"/>
        </a:spcAft>
        <a:buChar char="»"/>
        <a:defRPr>
          <a:solidFill>
            <a:schemeClr val="tx1"/>
          </a:solidFill>
          <a:latin typeface="+mn-lt"/>
        </a:defRPr>
      </a:lvl5pPr>
      <a:lvl6pPr marL="2514600" indent="-228600" algn="l" rtl="0" eaLnBrk="1" fontAlgn="base" hangingPunct="1">
        <a:spcBef>
          <a:spcPct val="20000"/>
        </a:spcBef>
        <a:spcAft>
          <a:spcPct val="20000"/>
        </a:spcAft>
        <a:buChar char="»"/>
        <a:defRPr>
          <a:solidFill>
            <a:schemeClr val="tx1"/>
          </a:solidFill>
          <a:latin typeface="+mn-lt"/>
        </a:defRPr>
      </a:lvl6pPr>
      <a:lvl7pPr marL="2971800" indent="-228600" algn="l" rtl="0" eaLnBrk="1" fontAlgn="base" hangingPunct="1">
        <a:spcBef>
          <a:spcPct val="20000"/>
        </a:spcBef>
        <a:spcAft>
          <a:spcPct val="20000"/>
        </a:spcAft>
        <a:buChar char="»"/>
        <a:defRPr>
          <a:solidFill>
            <a:schemeClr val="tx1"/>
          </a:solidFill>
          <a:latin typeface="+mn-lt"/>
        </a:defRPr>
      </a:lvl7pPr>
      <a:lvl8pPr marL="3429000" indent="-228600" algn="l" rtl="0" eaLnBrk="1" fontAlgn="base" hangingPunct="1">
        <a:spcBef>
          <a:spcPct val="20000"/>
        </a:spcBef>
        <a:spcAft>
          <a:spcPct val="20000"/>
        </a:spcAft>
        <a:buChar char="»"/>
        <a:defRPr>
          <a:solidFill>
            <a:schemeClr val="tx1"/>
          </a:solidFill>
          <a:latin typeface="+mn-lt"/>
        </a:defRPr>
      </a:lvl8pPr>
      <a:lvl9pPr marL="3886200" indent="-228600" algn="l" rtl="0" eaLnBrk="1" fontAlgn="base" hangingPunct="1">
        <a:spcBef>
          <a:spcPct val="20000"/>
        </a:spcBef>
        <a:spcAft>
          <a:spcPct val="200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6435725"/>
            <a:ext cx="9144000" cy="420688"/>
            <a:chOff x="0" y="4054"/>
            <a:chExt cx="5760" cy="265"/>
          </a:xfrm>
        </p:grpSpPr>
        <p:pic>
          <p:nvPicPr>
            <p:cNvPr id="72717" name="Picture 3" descr="spires"/>
            <p:cNvPicPr>
              <a:picLocks noChangeAspect="1" noChangeArrowheads="1"/>
            </p:cNvPicPr>
            <p:nvPr/>
          </p:nvPicPr>
          <p:blipFill>
            <a:blip r:embed="rId3"/>
            <a:srcRect/>
            <a:stretch>
              <a:fillRect/>
            </a:stretch>
          </p:blipFill>
          <p:spPr bwMode="auto">
            <a:xfrm>
              <a:off x="0" y="4054"/>
              <a:ext cx="2259" cy="265"/>
            </a:xfrm>
            <a:prstGeom prst="rect">
              <a:avLst/>
            </a:prstGeom>
            <a:noFill/>
            <a:ln w="9525">
              <a:noFill/>
              <a:miter lim="800000"/>
              <a:headEnd/>
              <a:tailEnd/>
            </a:ln>
          </p:spPr>
        </p:pic>
        <p:pic>
          <p:nvPicPr>
            <p:cNvPr id="72718" name="Picture 4" descr="spires"/>
            <p:cNvPicPr>
              <a:picLocks noChangeAspect="1" noChangeArrowheads="1"/>
            </p:cNvPicPr>
            <p:nvPr/>
          </p:nvPicPr>
          <p:blipFill>
            <a:blip r:embed="rId3"/>
            <a:srcRect/>
            <a:stretch>
              <a:fillRect/>
            </a:stretch>
          </p:blipFill>
          <p:spPr bwMode="auto">
            <a:xfrm>
              <a:off x="2256" y="4054"/>
              <a:ext cx="2259" cy="265"/>
            </a:xfrm>
            <a:prstGeom prst="rect">
              <a:avLst/>
            </a:prstGeom>
            <a:noFill/>
            <a:ln w="9525">
              <a:noFill/>
              <a:miter lim="800000"/>
              <a:headEnd/>
              <a:tailEnd/>
            </a:ln>
          </p:spPr>
        </p:pic>
        <p:pic>
          <p:nvPicPr>
            <p:cNvPr id="72719" name="Picture 5" descr="spires"/>
            <p:cNvPicPr>
              <a:picLocks noChangeAspect="1" noChangeArrowheads="1"/>
            </p:cNvPicPr>
            <p:nvPr/>
          </p:nvPicPr>
          <p:blipFill>
            <a:blip r:embed="rId3"/>
            <a:srcRect r="44754"/>
            <a:stretch>
              <a:fillRect/>
            </a:stretch>
          </p:blipFill>
          <p:spPr bwMode="auto">
            <a:xfrm>
              <a:off x="4512" y="4054"/>
              <a:ext cx="1248" cy="265"/>
            </a:xfrm>
            <a:prstGeom prst="rect">
              <a:avLst/>
            </a:prstGeom>
            <a:noFill/>
            <a:ln w="9525">
              <a:noFill/>
              <a:miter lim="800000"/>
              <a:headEnd/>
              <a:tailEnd/>
            </a:ln>
          </p:spPr>
        </p:pic>
      </p:grpSp>
      <p:sp>
        <p:nvSpPr>
          <p:cNvPr id="2531334" name="Rectangle 6"/>
          <p:cNvSpPr>
            <a:spLocks noChangeArrowheads="1"/>
          </p:cNvSpPr>
          <p:nvPr/>
        </p:nvSpPr>
        <p:spPr bwMode="auto">
          <a:xfrm>
            <a:off x="0" y="0"/>
            <a:ext cx="611188" cy="6858000"/>
          </a:xfrm>
          <a:prstGeom prst="rect">
            <a:avLst/>
          </a:prstGeom>
          <a:solidFill>
            <a:schemeClr val="bg1"/>
          </a:solidFill>
          <a:ln w="9525" algn="ctr">
            <a:noFill/>
            <a:miter lim="800000"/>
            <a:headEnd/>
            <a:tailEnd/>
          </a:ln>
          <a:effectLst/>
        </p:spPr>
        <p:txBody>
          <a:bodyPr wrap="none" anchor="ctr">
            <a:spAutoFit/>
          </a:bodyPr>
          <a:lstStyle/>
          <a:p>
            <a:pPr algn="ctr">
              <a:defRPr/>
            </a:pPr>
            <a:endParaRPr lang="en-US" sz="2400">
              <a:solidFill>
                <a:srgbClr val="000000"/>
              </a:solidFill>
              <a:latin typeface="Arial" charset="0"/>
            </a:endParaRPr>
          </a:p>
        </p:txBody>
      </p:sp>
      <p:sp>
        <p:nvSpPr>
          <p:cNvPr id="2531335" name="Rectangle 7"/>
          <p:cNvSpPr>
            <a:spLocks noChangeArrowheads="1"/>
          </p:cNvSpPr>
          <p:nvPr/>
        </p:nvSpPr>
        <p:spPr bwMode="auto">
          <a:xfrm>
            <a:off x="609600" y="0"/>
            <a:ext cx="8534400" cy="549275"/>
          </a:xfrm>
          <a:prstGeom prst="rect">
            <a:avLst/>
          </a:prstGeom>
          <a:solidFill>
            <a:srgbClr val="00003F">
              <a:alpha val="50000"/>
            </a:srgbClr>
          </a:solidFill>
          <a:ln w="9525" algn="ctr">
            <a:noFill/>
            <a:miter lim="800000"/>
            <a:headEnd/>
            <a:tailEnd/>
          </a:ln>
          <a:effectLst/>
        </p:spPr>
        <p:txBody>
          <a:bodyPr anchor="ctr">
            <a:spAutoFit/>
          </a:bodyPr>
          <a:lstStyle/>
          <a:p>
            <a:pPr algn="ctr">
              <a:defRPr/>
            </a:pPr>
            <a:endParaRPr lang="en-US" sz="2400">
              <a:solidFill>
                <a:srgbClr val="000000"/>
              </a:solidFill>
              <a:latin typeface="Arial" charset="0"/>
            </a:endParaRPr>
          </a:p>
        </p:txBody>
      </p:sp>
      <p:sp>
        <p:nvSpPr>
          <p:cNvPr id="2531336" name="Rectangle 8"/>
          <p:cNvSpPr>
            <a:spLocks noChangeArrowheads="1"/>
          </p:cNvSpPr>
          <p:nvPr/>
        </p:nvSpPr>
        <p:spPr bwMode="auto">
          <a:xfrm>
            <a:off x="0" y="0"/>
            <a:ext cx="611188" cy="6858000"/>
          </a:xfrm>
          <a:prstGeom prst="rect">
            <a:avLst/>
          </a:prstGeom>
          <a:solidFill>
            <a:srgbClr val="00003F">
              <a:alpha val="50000"/>
            </a:srgbClr>
          </a:solidFill>
          <a:ln w="9525" algn="ctr">
            <a:noFill/>
            <a:miter lim="800000"/>
            <a:headEnd/>
            <a:tailEnd/>
          </a:ln>
          <a:effectLst/>
        </p:spPr>
        <p:txBody>
          <a:bodyPr wrap="none" anchor="ctr">
            <a:spAutoFit/>
          </a:bodyPr>
          <a:lstStyle/>
          <a:p>
            <a:pPr algn="ctr">
              <a:defRPr/>
            </a:pPr>
            <a:endParaRPr lang="en-US" sz="2400">
              <a:solidFill>
                <a:srgbClr val="000000"/>
              </a:solidFill>
              <a:latin typeface="Arial" charset="0"/>
            </a:endParaRPr>
          </a:p>
        </p:txBody>
      </p:sp>
      <p:sp>
        <p:nvSpPr>
          <p:cNvPr id="72710" name="Rectangle 9"/>
          <p:cNvSpPr>
            <a:spLocks noGrp="1" noChangeArrowheads="1"/>
          </p:cNvSpPr>
          <p:nvPr>
            <p:ph type="title"/>
          </p:nvPr>
        </p:nvSpPr>
        <p:spPr bwMode="auto">
          <a:xfrm>
            <a:off x="792163" y="733425"/>
            <a:ext cx="7775575"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2711" name="Rectangle 10"/>
          <p:cNvSpPr>
            <a:spLocks noGrp="1" noChangeArrowheads="1"/>
          </p:cNvSpPr>
          <p:nvPr>
            <p:ph type="body" idx="1"/>
          </p:nvPr>
        </p:nvSpPr>
        <p:spPr bwMode="auto">
          <a:xfrm>
            <a:off x="798513" y="1581150"/>
            <a:ext cx="7775575" cy="4583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31339" name="Rectangle 11"/>
          <p:cNvSpPr>
            <a:spLocks noGrp="1" noChangeArrowheads="1"/>
          </p:cNvSpPr>
          <p:nvPr>
            <p:ph type="dt" sz="half" idx="2"/>
          </p:nvPr>
        </p:nvSpPr>
        <p:spPr bwMode="auto">
          <a:xfrm>
            <a:off x="827088" y="61658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charset="0"/>
                <a:ea typeface="MS PGothic" pitchFamily="34" charset="-128"/>
              </a:defRPr>
            </a:lvl1pPr>
          </a:lstStyle>
          <a:p>
            <a:pPr>
              <a:defRPr/>
            </a:pPr>
            <a:endParaRPr lang="en-GB"/>
          </a:p>
        </p:txBody>
      </p:sp>
      <p:sp>
        <p:nvSpPr>
          <p:cNvPr id="2531340" name="Rectangle 1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S PGothic" pitchFamily="34" charset="-128"/>
              </a:defRPr>
            </a:lvl1pPr>
          </a:lstStyle>
          <a:p>
            <a:pPr>
              <a:defRPr/>
            </a:pPr>
            <a:endParaRPr lang="en-US"/>
          </a:p>
        </p:txBody>
      </p:sp>
      <p:sp>
        <p:nvSpPr>
          <p:cNvPr id="2531341" name="Rectangle 1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ea typeface="MS PGothic" pitchFamily="34" charset="-128"/>
              </a:defRPr>
            </a:lvl1pPr>
          </a:lstStyle>
          <a:p>
            <a:pPr>
              <a:defRPr/>
            </a:pPr>
            <a:r>
              <a:rPr lang="en-US"/>
              <a:t> </a:t>
            </a:r>
            <a:fld id="{85284C5E-71CA-4B57-94B8-D441D3143EED}" type="slidenum">
              <a:rPr lang="en-US"/>
              <a:pPr>
                <a:defRPr/>
              </a:pPr>
              <a:t>‹#›</a:t>
            </a:fld>
            <a:endParaRPr lang="en-US"/>
          </a:p>
        </p:txBody>
      </p:sp>
      <p:sp>
        <p:nvSpPr>
          <p:cNvPr id="2531342" name="Text Box 14"/>
          <p:cNvSpPr txBox="1">
            <a:spLocks noChangeArrowheads="1"/>
          </p:cNvSpPr>
          <p:nvPr/>
        </p:nvSpPr>
        <p:spPr bwMode="auto">
          <a:xfrm>
            <a:off x="830263" y="6235700"/>
            <a:ext cx="184150" cy="214313"/>
          </a:xfrm>
          <a:prstGeom prst="rect">
            <a:avLst/>
          </a:prstGeom>
          <a:noFill/>
          <a:ln w="9525" algn="ctr">
            <a:noFill/>
            <a:miter lim="800000"/>
            <a:headEnd/>
            <a:tailEnd/>
          </a:ln>
          <a:effectLst/>
        </p:spPr>
        <p:txBody>
          <a:bodyPr wrap="none">
            <a:spAutoFit/>
          </a:bodyPr>
          <a:lstStyle/>
          <a:p>
            <a:pPr>
              <a:spcBef>
                <a:spcPct val="50000"/>
              </a:spcBef>
              <a:defRPr/>
            </a:pPr>
            <a:endParaRPr lang="en-US" sz="800">
              <a:solidFill>
                <a:srgbClr val="959597"/>
              </a:solidFill>
              <a:latin typeface="TheSans B5 Plain" pitchFamily="34" charset="0"/>
              <a:ea typeface="MS PGothic" pitchFamily="34" charset="-128"/>
            </a:endParaRPr>
          </a:p>
        </p:txBody>
      </p:sp>
      <p:pic>
        <p:nvPicPr>
          <p:cNvPr id="72716" name="Picture 15" descr="crest"/>
          <p:cNvPicPr>
            <a:picLocks noChangeAspect="1" noChangeArrowheads="1"/>
          </p:cNvPicPr>
          <p:nvPr/>
        </p:nvPicPr>
        <p:blipFill>
          <a:blip r:embed="rId4"/>
          <a:srcRect/>
          <a:stretch>
            <a:fillRect/>
          </a:stretch>
        </p:blipFill>
        <p:spPr bwMode="auto">
          <a:xfrm>
            <a:off x="76200" y="76200"/>
            <a:ext cx="512763"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6" r:id="rId1"/>
  </p:sldLayoutIdLst>
  <p:timing>
    <p:tnLst>
      <p:par>
        <p:cTn id="1" dur="indefinite" restart="never" nodeType="tmRoot"/>
      </p:par>
    </p:tnLst>
  </p:timing>
  <p:hf hdr="0" ftr="0" dt="0"/>
  <p:txStyles>
    <p:titleStyle>
      <a:lvl1pPr algn="l" rtl="0" eaLnBrk="1" fontAlgn="base" hangingPunct="1">
        <a:spcBef>
          <a:spcPct val="0"/>
        </a:spcBef>
        <a:spcAft>
          <a:spcPct val="0"/>
        </a:spcAft>
        <a:defRPr sz="3600" b="1">
          <a:solidFill>
            <a:srgbClr val="006F6C"/>
          </a:solidFill>
          <a:latin typeface="+mj-lt"/>
          <a:ea typeface="+mj-ea"/>
          <a:cs typeface="+mj-cs"/>
        </a:defRPr>
      </a:lvl1pPr>
      <a:lvl2pPr algn="l" rtl="0" eaLnBrk="1" fontAlgn="base" hangingPunct="1">
        <a:spcBef>
          <a:spcPct val="0"/>
        </a:spcBef>
        <a:spcAft>
          <a:spcPct val="0"/>
        </a:spcAft>
        <a:defRPr sz="3600" b="1">
          <a:solidFill>
            <a:srgbClr val="006F6C"/>
          </a:solidFill>
          <a:latin typeface="Arial" charset="0"/>
        </a:defRPr>
      </a:lvl2pPr>
      <a:lvl3pPr algn="l" rtl="0" eaLnBrk="1" fontAlgn="base" hangingPunct="1">
        <a:spcBef>
          <a:spcPct val="0"/>
        </a:spcBef>
        <a:spcAft>
          <a:spcPct val="0"/>
        </a:spcAft>
        <a:defRPr sz="3600" b="1">
          <a:solidFill>
            <a:srgbClr val="006F6C"/>
          </a:solidFill>
          <a:latin typeface="Arial" charset="0"/>
        </a:defRPr>
      </a:lvl3pPr>
      <a:lvl4pPr algn="l" rtl="0" eaLnBrk="1" fontAlgn="base" hangingPunct="1">
        <a:spcBef>
          <a:spcPct val="0"/>
        </a:spcBef>
        <a:spcAft>
          <a:spcPct val="0"/>
        </a:spcAft>
        <a:defRPr sz="3600" b="1">
          <a:solidFill>
            <a:srgbClr val="006F6C"/>
          </a:solidFill>
          <a:latin typeface="Arial" charset="0"/>
        </a:defRPr>
      </a:lvl4pPr>
      <a:lvl5pPr algn="l" rtl="0" eaLnBrk="1" fontAlgn="base" hangingPunct="1">
        <a:spcBef>
          <a:spcPct val="0"/>
        </a:spcBef>
        <a:spcAft>
          <a:spcPct val="0"/>
        </a:spcAft>
        <a:defRPr sz="3600" b="1">
          <a:solidFill>
            <a:srgbClr val="006F6C"/>
          </a:solidFill>
          <a:latin typeface="Arial" charset="0"/>
        </a:defRPr>
      </a:lvl5pPr>
      <a:lvl6pPr marL="457200" algn="l" rtl="0" eaLnBrk="1" fontAlgn="base" hangingPunct="1">
        <a:spcBef>
          <a:spcPct val="0"/>
        </a:spcBef>
        <a:spcAft>
          <a:spcPct val="0"/>
        </a:spcAft>
        <a:defRPr sz="3600" b="1">
          <a:solidFill>
            <a:srgbClr val="006F6C"/>
          </a:solidFill>
          <a:latin typeface="Arial" charset="0"/>
        </a:defRPr>
      </a:lvl6pPr>
      <a:lvl7pPr marL="914400" algn="l" rtl="0" eaLnBrk="1" fontAlgn="base" hangingPunct="1">
        <a:spcBef>
          <a:spcPct val="0"/>
        </a:spcBef>
        <a:spcAft>
          <a:spcPct val="0"/>
        </a:spcAft>
        <a:defRPr sz="3600" b="1">
          <a:solidFill>
            <a:srgbClr val="006F6C"/>
          </a:solidFill>
          <a:latin typeface="Arial" charset="0"/>
        </a:defRPr>
      </a:lvl7pPr>
      <a:lvl8pPr marL="1371600" algn="l" rtl="0" eaLnBrk="1" fontAlgn="base" hangingPunct="1">
        <a:spcBef>
          <a:spcPct val="0"/>
        </a:spcBef>
        <a:spcAft>
          <a:spcPct val="0"/>
        </a:spcAft>
        <a:defRPr sz="3600" b="1">
          <a:solidFill>
            <a:srgbClr val="006F6C"/>
          </a:solidFill>
          <a:latin typeface="Arial" charset="0"/>
        </a:defRPr>
      </a:lvl8pPr>
      <a:lvl9pPr marL="1828800" algn="l" rtl="0" eaLnBrk="1" fontAlgn="base" hangingPunct="1">
        <a:spcBef>
          <a:spcPct val="0"/>
        </a:spcBef>
        <a:spcAft>
          <a:spcPct val="0"/>
        </a:spcAft>
        <a:defRPr sz="3600" b="1">
          <a:solidFill>
            <a:srgbClr val="006F6C"/>
          </a:solidFill>
          <a:latin typeface="Arial" charset="0"/>
        </a:defRPr>
      </a:lvl9pPr>
    </p:titleStyle>
    <p:bodyStyle>
      <a:lvl1pPr marL="342900" indent="-342900" algn="l" rtl="0" eaLnBrk="1" fontAlgn="base" hangingPunct="1">
        <a:spcBef>
          <a:spcPct val="20000"/>
        </a:spcBef>
        <a:spcAft>
          <a:spcPct val="20000"/>
        </a:spcAft>
        <a:buClr>
          <a:srgbClr val="006F6C"/>
        </a:buClr>
        <a:buSzPct val="120000"/>
        <a:buChar char="•"/>
        <a:defRPr sz="2400">
          <a:solidFill>
            <a:schemeClr val="tx1"/>
          </a:solidFill>
          <a:latin typeface="+mn-lt"/>
          <a:ea typeface="+mn-ea"/>
          <a:cs typeface="+mn-cs"/>
        </a:defRPr>
      </a:lvl1pPr>
      <a:lvl2pPr marL="742950" indent="-285750" algn="l" rtl="0" eaLnBrk="1" fontAlgn="base" hangingPunct="1">
        <a:spcBef>
          <a:spcPct val="20000"/>
        </a:spcBef>
        <a:spcAft>
          <a:spcPct val="20000"/>
        </a:spcAft>
        <a:buChar char="–"/>
        <a:defRPr sz="2000">
          <a:solidFill>
            <a:schemeClr val="tx1"/>
          </a:solidFill>
          <a:latin typeface="+mn-lt"/>
        </a:defRPr>
      </a:lvl2pPr>
      <a:lvl3pPr marL="1143000" indent="-228600" algn="l" rtl="0" eaLnBrk="1" fontAlgn="base" hangingPunct="1">
        <a:spcBef>
          <a:spcPct val="20000"/>
        </a:spcBef>
        <a:spcAft>
          <a:spcPct val="20000"/>
        </a:spcAft>
        <a:buChar char="•"/>
        <a:defRPr>
          <a:solidFill>
            <a:schemeClr val="tx1"/>
          </a:solidFill>
          <a:latin typeface="+mn-lt"/>
        </a:defRPr>
      </a:lvl3pPr>
      <a:lvl4pPr marL="1600200" indent="-228600" algn="l" rtl="0" eaLnBrk="1" fontAlgn="base" hangingPunct="1">
        <a:spcBef>
          <a:spcPct val="20000"/>
        </a:spcBef>
        <a:spcAft>
          <a:spcPct val="20000"/>
        </a:spcAft>
        <a:buChar char="–"/>
        <a:defRPr>
          <a:solidFill>
            <a:schemeClr val="tx1"/>
          </a:solidFill>
          <a:latin typeface="+mn-lt"/>
        </a:defRPr>
      </a:lvl4pPr>
      <a:lvl5pPr marL="2057400" indent="-228600" algn="l" rtl="0" eaLnBrk="1" fontAlgn="base" hangingPunct="1">
        <a:spcBef>
          <a:spcPct val="20000"/>
        </a:spcBef>
        <a:spcAft>
          <a:spcPct val="20000"/>
        </a:spcAft>
        <a:buChar char="»"/>
        <a:defRPr>
          <a:solidFill>
            <a:schemeClr val="tx1"/>
          </a:solidFill>
          <a:latin typeface="+mn-lt"/>
        </a:defRPr>
      </a:lvl5pPr>
      <a:lvl6pPr marL="2514600" indent="-228600" algn="l" rtl="0" eaLnBrk="1" fontAlgn="base" hangingPunct="1">
        <a:spcBef>
          <a:spcPct val="20000"/>
        </a:spcBef>
        <a:spcAft>
          <a:spcPct val="20000"/>
        </a:spcAft>
        <a:buChar char="»"/>
        <a:defRPr>
          <a:solidFill>
            <a:schemeClr val="tx1"/>
          </a:solidFill>
          <a:latin typeface="+mn-lt"/>
        </a:defRPr>
      </a:lvl6pPr>
      <a:lvl7pPr marL="2971800" indent="-228600" algn="l" rtl="0" eaLnBrk="1" fontAlgn="base" hangingPunct="1">
        <a:spcBef>
          <a:spcPct val="20000"/>
        </a:spcBef>
        <a:spcAft>
          <a:spcPct val="20000"/>
        </a:spcAft>
        <a:buChar char="»"/>
        <a:defRPr>
          <a:solidFill>
            <a:schemeClr val="tx1"/>
          </a:solidFill>
          <a:latin typeface="+mn-lt"/>
        </a:defRPr>
      </a:lvl7pPr>
      <a:lvl8pPr marL="3429000" indent="-228600" algn="l" rtl="0" eaLnBrk="1" fontAlgn="base" hangingPunct="1">
        <a:spcBef>
          <a:spcPct val="20000"/>
        </a:spcBef>
        <a:spcAft>
          <a:spcPct val="20000"/>
        </a:spcAft>
        <a:buChar char="»"/>
        <a:defRPr>
          <a:solidFill>
            <a:schemeClr val="tx1"/>
          </a:solidFill>
          <a:latin typeface="+mn-lt"/>
        </a:defRPr>
      </a:lvl8pPr>
      <a:lvl9pPr marL="3886200" indent="-228600" algn="l" rtl="0" eaLnBrk="1" fontAlgn="base" hangingPunct="1">
        <a:spcBef>
          <a:spcPct val="20000"/>
        </a:spcBef>
        <a:spcAft>
          <a:spcPct val="200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6435725"/>
            <a:ext cx="9144000" cy="420688"/>
            <a:chOff x="0" y="4054"/>
            <a:chExt cx="5760" cy="265"/>
          </a:xfrm>
        </p:grpSpPr>
        <p:pic>
          <p:nvPicPr>
            <p:cNvPr id="73741" name="Picture 3" descr="spires"/>
            <p:cNvPicPr>
              <a:picLocks noChangeAspect="1" noChangeArrowheads="1"/>
            </p:cNvPicPr>
            <p:nvPr/>
          </p:nvPicPr>
          <p:blipFill>
            <a:blip r:embed="rId3"/>
            <a:srcRect/>
            <a:stretch>
              <a:fillRect/>
            </a:stretch>
          </p:blipFill>
          <p:spPr bwMode="auto">
            <a:xfrm>
              <a:off x="0" y="4054"/>
              <a:ext cx="2259" cy="265"/>
            </a:xfrm>
            <a:prstGeom prst="rect">
              <a:avLst/>
            </a:prstGeom>
            <a:noFill/>
            <a:ln w="9525">
              <a:noFill/>
              <a:miter lim="800000"/>
              <a:headEnd/>
              <a:tailEnd/>
            </a:ln>
          </p:spPr>
        </p:pic>
        <p:pic>
          <p:nvPicPr>
            <p:cNvPr id="73742" name="Picture 4" descr="spires"/>
            <p:cNvPicPr>
              <a:picLocks noChangeAspect="1" noChangeArrowheads="1"/>
            </p:cNvPicPr>
            <p:nvPr/>
          </p:nvPicPr>
          <p:blipFill>
            <a:blip r:embed="rId3"/>
            <a:srcRect/>
            <a:stretch>
              <a:fillRect/>
            </a:stretch>
          </p:blipFill>
          <p:spPr bwMode="auto">
            <a:xfrm>
              <a:off x="2256" y="4054"/>
              <a:ext cx="2259" cy="265"/>
            </a:xfrm>
            <a:prstGeom prst="rect">
              <a:avLst/>
            </a:prstGeom>
            <a:noFill/>
            <a:ln w="9525">
              <a:noFill/>
              <a:miter lim="800000"/>
              <a:headEnd/>
              <a:tailEnd/>
            </a:ln>
          </p:spPr>
        </p:pic>
        <p:pic>
          <p:nvPicPr>
            <p:cNvPr id="73743" name="Picture 5" descr="spires"/>
            <p:cNvPicPr>
              <a:picLocks noChangeAspect="1" noChangeArrowheads="1"/>
            </p:cNvPicPr>
            <p:nvPr/>
          </p:nvPicPr>
          <p:blipFill>
            <a:blip r:embed="rId3"/>
            <a:srcRect r="44754"/>
            <a:stretch>
              <a:fillRect/>
            </a:stretch>
          </p:blipFill>
          <p:spPr bwMode="auto">
            <a:xfrm>
              <a:off x="4512" y="4054"/>
              <a:ext cx="1248" cy="265"/>
            </a:xfrm>
            <a:prstGeom prst="rect">
              <a:avLst/>
            </a:prstGeom>
            <a:noFill/>
            <a:ln w="9525">
              <a:noFill/>
              <a:miter lim="800000"/>
              <a:headEnd/>
              <a:tailEnd/>
            </a:ln>
          </p:spPr>
        </p:pic>
      </p:grpSp>
      <p:sp>
        <p:nvSpPr>
          <p:cNvPr id="2531334" name="Rectangle 6"/>
          <p:cNvSpPr>
            <a:spLocks noChangeArrowheads="1"/>
          </p:cNvSpPr>
          <p:nvPr/>
        </p:nvSpPr>
        <p:spPr bwMode="auto">
          <a:xfrm>
            <a:off x="0" y="0"/>
            <a:ext cx="611188" cy="6858000"/>
          </a:xfrm>
          <a:prstGeom prst="rect">
            <a:avLst/>
          </a:prstGeom>
          <a:solidFill>
            <a:schemeClr val="bg1"/>
          </a:solidFill>
          <a:ln w="9525" algn="ctr">
            <a:noFill/>
            <a:miter lim="800000"/>
            <a:headEnd/>
            <a:tailEnd/>
          </a:ln>
          <a:effectLst/>
        </p:spPr>
        <p:txBody>
          <a:bodyPr wrap="none" anchor="ctr">
            <a:spAutoFit/>
          </a:bodyPr>
          <a:lstStyle/>
          <a:p>
            <a:pPr algn="ctr">
              <a:defRPr/>
            </a:pPr>
            <a:endParaRPr lang="en-US" sz="2400">
              <a:solidFill>
                <a:srgbClr val="000000"/>
              </a:solidFill>
              <a:latin typeface="Arial" charset="0"/>
            </a:endParaRPr>
          </a:p>
        </p:txBody>
      </p:sp>
      <p:sp>
        <p:nvSpPr>
          <p:cNvPr id="2531335" name="Rectangle 7"/>
          <p:cNvSpPr>
            <a:spLocks noChangeArrowheads="1"/>
          </p:cNvSpPr>
          <p:nvPr/>
        </p:nvSpPr>
        <p:spPr bwMode="auto">
          <a:xfrm>
            <a:off x="609600" y="0"/>
            <a:ext cx="8534400" cy="549275"/>
          </a:xfrm>
          <a:prstGeom prst="rect">
            <a:avLst/>
          </a:prstGeom>
          <a:solidFill>
            <a:srgbClr val="00003F">
              <a:alpha val="50000"/>
            </a:srgbClr>
          </a:solidFill>
          <a:ln w="9525" algn="ctr">
            <a:noFill/>
            <a:miter lim="800000"/>
            <a:headEnd/>
            <a:tailEnd/>
          </a:ln>
          <a:effectLst/>
        </p:spPr>
        <p:txBody>
          <a:bodyPr anchor="ctr">
            <a:spAutoFit/>
          </a:bodyPr>
          <a:lstStyle/>
          <a:p>
            <a:pPr algn="ctr">
              <a:defRPr/>
            </a:pPr>
            <a:endParaRPr lang="en-US" sz="2400">
              <a:solidFill>
                <a:srgbClr val="000000"/>
              </a:solidFill>
              <a:latin typeface="Arial" charset="0"/>
            </a:endParaRPr>
          </a:p>
        </p:txBody>
      </p:sp>
      <p:sp>
        <p:nvSpPr>
          <p:cNvPr id="2531336" name="Rectangle 8"/>
          <p:cNvSpPr>
            <a:spLocks noChangeArrowheads="1"/>
          </p:cNvSpPr>
          <p:nvPr/>
        </p:nvSpPr>
        <p:spPr bwMode="auto">
          <a:xfrm>
            <a:off x="0" y="0"/>
            <a:ext cx="611188" cy="6858000"/>
          </a:xfrm>
          <a:prstGeom prst="rect">
            <a:avLst/>
          </a:prstGeom>
          <a:solidFill>
            <a:srgbClr val="00003F">
              <a:alpha val="50000"/>
            </a:srgbClr>
          </a:solidFill>
          <a:ln w="9525" algn="ctr">
            <a:noFill/>
            <a:miter lim="800000"/>
            <a:headEnd/>
            <a:tailEnd/>
          </a:ln>
          <a:effectLst/>
        </p:spPr>
        <p:txBody>
          <a:bodyPr wrap="none" anchor="ctr">
            <a:spAutoFit/>
          </a:bodyPr>
          <a:lstStyle/>
          <a:p>
            <a:pPr algn="ctr">
              <a:defRPr/>
            </a:pPr>
            <a:endParaRPr lang="en-US" sz="2400">
              <a:solidFill>
                <a:srgbClr val="000000"/>
              </a:solidFill>
              <a:latin typeface="Arial" charset="0"/>
            </a:endParaRPr>
          </a:p>
        </p:txBody>
      </p:sp>
      <p:sp>
        <p:nvSpPr>
          <p:cNvPr id="73734" name="Rectangle 9"/>
          <p:cNvSpPr>
            <a:spLocks noGrp="1" noChangeArrowheads="1"/>
          </p:cNvSpPr>
          <p:nvPr>
            <p:ph type="title"/>
          </p:nvPr>
        </p:nvSpPr>
        <p:spPr bwMode="auto">
          <a:xfrm>
            <a:off x="792163" y="733425"/>
            <a:ext cx="7775575"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3735" name="Rectangle 10"/>
          <p:cNvSpPr>
            <a:spLocks noGrp="1" noChangeArrowheads="1"/>
          </p:cNvSpPr>
          <p:nvPr>
            <p:ph type="body" idx="1"/>
          </p:nvPr>
        </p:nvSpPr>
        <p:spPr bwMode="auto">
          <a:xfrm>
            <a:off x="798513" y="1581150"/>
            <a:ext cx="7775575" cy="4583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31339" name="Rectangle 11"/>
          <p:cNvSpPr>
            <a:spLocks noGrp="1" noChangeArrowheads="1"/>
          </p:cNvSpPr>
          <p:nvPr>
            <p:ph type="dt" sz="half" idx="2"/>
          </p:nvPr>
        </p:nvSpPr>
        <p:spPr bwMode="auto">
          <a:xfrm>
            <a:off x="827088" y="61658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charset="0"/>
                <a:ea typeface="MS PGothic" pitchFamily="34" charset="-128"/>
              </a:defRPr>
            </a:lvl1pPr>
          </a:lstStyle>
          <a:p>
            <a:pPr>
              <a:defRPr/>
            </a:pPr>
            <a:endParaRPr lang="en-GB"/>
          </a:p>
        </p:txBody>
      </p:sp>
      <p:sp>
        <p:nvSpPr>
          <p:cNvPr id="2531340" name="Rectangle 1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S PGothic" pitchFamily="34" charset="-128"/>
              </a:defRPr>
            </a:lvl1pPr>
          </a:lstStyle>
          <a:p>
            <a:pPr>
              <a:defRPr/>
            </a:pPr>
            <a:endParaRPr lang="en-US"/>
          </a:p>
        </p:txBody>
      </p:sp>
      <p:sp>
        <p:nvSpPr>
          <p:cNvPr id="2531341" name="Rectangle 1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ea typeface="MS PGothic" pitchFamily="34" charset="-128"/>
              </a:defRPr>
            </a:lvl1pPr>
          </a:lstStyle>
          <a:p>
            <a:pPr>
              <a:defRPr/>
            </a:pPr>
            <a:r>
              <a:rPr lang="en-US"/>
              <a:t> </a:t>
            </a:r>
            <a:fld id="{FBA6B484-33FF-4334-A7DB-0A8CCCFE03F6}" type="slidenum">
              <a:rPr lang="en-US"/>
              <a:pPr>
                <a:defRPr/>
              </a:pPr>
              <a:t>‹#›</a:t>
            </a:fld>
            <a:endParaRPr lang="en-US"/>
          </a:p>
        </p:txBody>
      </p:sp>
      <p:sp>
        <p:nvSpPr>
          <p:cNvPr id="2531342" name="Text Box 14"/>
          <p:cNvSpPr txBox="1">
            <a:spLocks noChangeArrowheads="1"/>
          </p:cNvSpPr>
          <p:nvPr/>
        </p:nvSpPr>
        <p:spPr bwMode="auto">
          <a:xfrm>
            <a:off x="830263" y="6235700"/>
            <a:ext cx="184150" cy="214313"/>
          </a:xfrm>
          <a:prstGeom prst="rect">
            <a:avLst/>
          </a:prstGeom>
          <a:noFill/>
          <a:ln w="9525" algn="ctr">
            <a:noFill/>
            <a:miter lim="800000"/>
            <a:headEnd/>
            <a:tailEnd/>
          </a:ln>
          <a:effectLst/>
        </p:spPr>
        <p:txBody>
          <a:bodyPr wrap="none">
            <a:spAutoFit/>
          </a:bodyPr>
          <a:lstStyle/>
          <a:p>
            <a:pPr>
              <a:spcBef>
                <a:spcPct val="50000"/>
              </a:spcBef>
              <a:defRPr/>
            </a:pPr>
            <a:endParaRPr lang="en-US" sz="800">
              <a:solidFill>
                <a:srgbClr val="959597"/>
              </a:solidFill>
              <a:latin typeface="TheSans B5 Plain" pitchFamily="34" charset="0"/>
              <a:ea typeface="MS PGothic" pitchFamily="34" charset="-128"/>
            </a:endParaRPr>
          </a:p>
        </p:txBody>
      </p:sp>
      <p:pic>
        <p:nvPicPr>
          <p:cNvPr id="73740" name="Picture 15" descr="crest"/>
          <p:cNvPicPr>
            <a:picLocks noChangeAspect="1" noChangeArrowheads="1"/>
          </p:cNvPicPr>
          <p:nvPr/>
        </p:nvPicPr>
        <p:blipFill>
          <a:blip r:embed="rId4"/>
          <a:srcRect/>
          <a:stretch>
            <a:fillRect/>
          </a:stretch>
        </p:blipFill>
        <p:spPr bwMode="auto">
          <a:xfrm>
            <a:off x="76200" y="76200"/>
            <a:ext cx="512763"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8" r:id="rId1"/>
  </p:sldLayoutIdLst>
  <p:timing>
    <p:tnLst>
      <p:par>
        <p:cTn id="1" dur="indefinite" restart="never" nodeType="tmRoot"/>
      </p:par>
    </p:tnLst>
  </p:timing>
  <p:hf hdr="0" ftr="0" dt="0"/>
  <p:txStyles>
    <p:titleStyle>
      <a:lvl1pPr algn="l" rtl="0" eaLnBrk="1" fontAlgn="base" hangingPunct="1">
        <a:spcBef>
          <a:spcPct val="0"/>
        </a:spcBef>
        <a:spcAft>
          <a:spcPct val="0"/>
        </a:spcAft>
        <a:defRPr sz="3600" b="1">
          <a:solidFill>
            <a:srgbClr val="006F6C"/>
          </a:solidFill>
          <a:latin typeface="+mj-lt"/>
          <a:ea typeface="+mj-ea"/>
          <a:cs typeface="+mj-cs"/>
        </a:defRPr>
      </a:lvl1pPr>
      <a:lvl2pPr algn="l" rtl="0" eaLnBrk="1" fontAlgn="base" hangingPunct="1">
        <a:spcBef>
          <a:spcPct val="0"/>
        </a:spcBef>
        <a:spcAft>
          <a:spcPct val="0"/>
        </a:spcAft>
        <a:defRPr sz="3600" b="1">
          <a:solidFill>
            <a:srgbClr val="006F6C"/>
          </a:solidFill>
          <a:latin typeface="Arial" charset="0"/>
        </a:defRPr>
      </a:lvl2pPr>
      <a:lvl3pPr algn="l" rtl="0" eaLnBrk="1" fontAlgn="base" hangingPunct="1">
        <a:spcBef>
          <a:spcPct val="0"/>
        </a:spcBef>
        <a:spcAft>
          <a:spcPct val="0"/>
        </a:spcAft>
        <a:defRPr sz="3600" b="1">
          <a:solidFill>
            <a:srgbClr val="006F6C"/>
          </a:solidFill>
          <a:latin typeface="Arial" charset="0"/>
        </a:defRPr>
      </a:lvl3pPr>
      <a:lvl4pPr algn="l" rtl="0" eaLnBrk="1" fontAlgn="base" hangingPunct="1">
        <a:spcBef>
          <a:spcPct val="0"/>
        </a:spcBef>
        <a:spcAft>
          <a:spcPct val="0"/>
        </a:spcAft>
        <a:defRPr sz="3600" b="1">
          <a:solidFill>
            <a:srgbClr val="006F6C"/>
          </a:solidFill>
          <a:latin typeface="Arial" charset="0"/>
        </a:defRPr>
      </a:lvl4pPr>
      <a:lvl5pPr algn="l" rtl="0" eaLnBrk="1" fontAlgn="base" hangingPunct="1">
        <a:spcBef>
          <a:spcPct val="0"/>
        </a:spcBef>
        <a:spcAft>
          <a:spcPct val="0"/>
        </a:spcAft>
        <a:defRPr sz="3600" b="1">
          <a:solidFill>
            <a:srgbClr val="006F6C"/>
          </a:solidFill>
          <a:latin typeface="Arial" charset="0"/>
        </a:defRPr>
      </a:lvl5pPr>
      <a:lvl6pPr marL="457200" algn="l" rtl="0" eaLnBrk="1" fontAlgn="base" hangingPunct="1">
        <a:spcBef>
          <a:spcPct val="0"/>
        </a:spcBef>
        <a:spcAft>
          <a:spcPct val="0"/>
        </a:spcAft>
        <a:defRPr sz="3600" b="1">
          <a:solidFill>
            <a:srgbClr val="006F6C"/>
          </a:solidFill>
          <a:latin typeface="Arial" charset="0"/>
        </a:defRPr>
      </a:lvl6pPr>
      <a:lvl7pPr marL="914400" algn="l" rtl="0" eaLnBrk="1" fontAlgn="base" hangingPunct="1">
        <a:spcBef>
          <a:spcPct val="0"/>
        </a:spcBef>
        <a:spcAft>
          <a:spcPct val="0"/>
        </a:spcAft>
        <a:defRPr sz="3600" b="1">
          <a:solidFill>
            <a:srgbClr val="006F6C"/>
          </a:solidFill>
          <a:latin typeface="Arial" charset="0"/>
        </a:defRPr>
      </a:lvl7pPr>
      <a:lvl8pPr marL="1371600" algn="l" rtl="0" eaLnBrk="1" fontAlgn="base" hangingPunct="1">
        <a:spcBef>
          <a:spcPct val="0"/>
        </a:spcBef>
        <a:spcAft>
          <a:spcPct val="0"/>
        </a:spcAft>
        <a:defRPr sz="3600" b="1">
          <a:solidFill>
            <a:srgbClr val="006F6C"/>
          </a:solidFill>
          <a:latin typeface="Arial" charset="0"/>
        </a:defRPr>
      </a:lvl8pPr>
      <a:lvl9pPr marL="1828800" algn="l" rtl="0" eaLnBrk="1" fontAlgn="base" hangingPunct="1">
        <a:spcBef>
          <a:spcPct val="0"/>
        </a:spcBef>
        <a:spcAft>
          <a:spcPct val="0"/>
        </a:spcAft>
        <a:defRPr sz="3600" b="1">
          <a:solidFill>
            <a:srgbClr val="006F6C"/>
          </a:solidFill>
          <a:latin typeface="Arial" charset="0"/>
        </a:defRPr>
      </a:lvl9pPr>
    </p:titleStyle>
    <p:bodyStyle>
      <a:lvl1pPr marL="342900" indent="-342900" algn="l" rtl="0" eaLnBrk="1" fontAlgn="base" hangingPunct="1">
        <a:spcBef>
          <a:spcPct val="20000"/>
        </a:spcBef>
        <a:spcAft>
          <a:spcPct val="20000"/>
        </a:spcAft>
        <a:buClr>
          <a:srgbClr val="006F6C"/>
        </a:buClr>
        <a:buSzPct val="120000"/>
        <a:buChar char="•"/>
        <a:defRPr sz="2400">
          <a:solidFill>
            <a:schemeClr val="tx1"/>
          </a:solidFill>
          <a:latin typeface="+mn-lt"/>
          <a:ea typeface="+mn-ea"/>
          <a:cs typeface="+mn-cs"/>
        </a:defRPr>
      </a:lvl1pPr>
      <a:lvl2pPr marL="742950" indent="-285750" algn="l" rtl="0" eaLnBrk="1" fontAlgn="base" hangingPunct="1">
        <a:spcBef>
          <a:spcPct val="20000"/>
        </a:spcBef>
        <a:spcAft>
          <a:spcPct val="20000"/>
        </a:spcAft>
        <a:buChar char="–"/>
        <a:defRPr sz="2000">
          <a:solidFill>
            <a:schemeClr val="tx1"/>
          </a:solidFill>
          <a:latin typeface="+mn-lt"/>
        </a:defRPr>
      </a:lvl2pPr>
      <a:lvl3pPr marL="1143000" indent="-228600" algn="l" rtl="0" eaLnBrk="1" fontAlgn="base" hangingPunct="1">
        <a:spcBef>
          <a:spcPct val="20000"/>
        </a:spcBef>
        <a:spcAft>
          <a:spcPct val="20000"/>
        </a:spcAft>
        <a:buChar char="•"/>
        <a:defRPr>
          <a:solidFill>
            <a:schemeClr val="tx1"/>
          </a:solidFill>
          <a:latin typeface="+mn-lt"/>
        </a:defRPr>
      </a:lvl3pPr>
      <a:lvl4pPr marL="1600200" indent="-228600" algn="l" rtl="0" eaLnBrk="1" fontAlgn="base" hangingPunct="1">
        <a:spcBef>
          <a:spcPct val="20000"/>
        </a:spcBef>
        <a:spcAft>
          <a:spcPct val="20000"/>
        </a:spcAft>
        <a:buChar char="–"/>
        <a:defRPr>
          <a:solidFill>
            <a:schemeClr val="tx1"/>
          </a:solidFill>
          <a:latin typeface="+mn-lt"/>
        </a:defRPr>
      </a:lvl4pPr>
      <a:lvl5pPr marL="2057400" indent="-228600" algn="l" rtl="0" eaLnBrk="1" fontAlgn="base" hangingPunct="1">
        <a:spcBef>
          <a:spcPct val="20000"/>
        </a:spcBef>
        <a:spcAft>
          <a:spcPct val="20000"/>
        </a:spcAft>
        <a:buChar char="»"/>
        <a:defRPr>
          <a:solidFill>
            <a:schemeClr val="tx1"/>
          </a:solidFill>
          <a:latin typeface="+mn-lt"/>
        </a:defRPr>
      </a:lvl5pPr>
      <a:lvl6pPr marL="2514600" indent="-228600" algn="l" rtl="0" eaLnBrk="1" fontAlgn="base" hangingPunct="1">
        <a:spcBef>
          <a:spcPct val="20000"/>
        </a:spcBef>
        <a:spcAft>
          <a:spcPct val="20000"/>
        </a:spcAft>
        <a:buChar char="»"/>
        <a:defRPr>
          <a:solidFill>
            <a:schemeClr val="tx1"/>
          </a:solidFill>
          <a:latin typeface="+mn-lt"/>
        </a:defRPr>
      </a:lvl6pPr>
      <a:lvl7pPr marL="2971800" indent="-228600" algn="l" rtl="0" eaLnBrk="1" fontAlgn="base" hangingPunct="1">
        <a:spcBef>
          <a:spcPct val="20000"/>
        </a:spcBef>
        <a:spcAft>
          <a:spcPct val="20000"/>
        </a:spcAft>
        <a:buChar char="»"/>
        <a:defRPr>
          <a:solidFill>
            <a:schemeClr val="tx1"/>
          </a:solidFill>
          <a:latin typeface="+mn-lt"/>
        </a:defRPr>
      </a:lvl7pPr>
      <a:lvl8pPr marL="3429000" indent="-228600" algn="l" rtl="0" eaLnBrk="1" fontAlgn="base" hangingPunct="1">
        <a:spcBef>
          <a:spcPct val="20000"/>
        </a:spcBef>
        <a:spcAft>
          <a:spcPct val="20000"/>
        </a:spcAft>
        <a:buChar char="»"/>
        <a:defRPr>
          <a:solidFill>
            <a:schemeClr val="tx1"/>
          </a:solidFill>
          <a:latin typeface="+mn-lt"/>
        </a:defRPr>
      </a:lvl8pPr>
      <a:lvl9pPr marL="3886200" indent="-228600" algn="l" rtl="0" eaLnBrk="1" fontAlgn="base" hangingPunct="1">
        <a:spcBef>
          <a:spcPct val="20000"/>
        </a:spcBef>
        <a:spcAft>
          <a:spcPct val="200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51810" name="Rectangle 2"/>
          <p:cNvSpPr>
            <a:spLocks noChangeArrowheads="1"/>
          </p:cNvSpPr>
          <p:nvPr/>
        </p:nvSpPr>
        <p:spPr bwMode="auto">
          <a:xfrm>
            <a:off x="0" y="0"/>
            <a:ext cx="9144000" cy="549275"/>
          </a:xfrm>
          <a:prstGeom prst="rect">
            <a:avLst/>
          </a:prstGeom>
          <a:solidFill>
            <a:srgbClr val="C0C0C0"/>
          </a:solidFill>
          <a:ln w="9525" algn="ctr">
            <a:noFill/>
            <a:miter lim="800000"/>
            <a:headEnd/>
            <a:tailEnd/>
          </a:ln>
          <a:effectLst/>
        </p:spPr>
        <p:txBody>
          <a:bodyPr wrap="none" anchor="ctr">
            <a:spAutoFit/>
          </a:bodyPr>
          <a:lstStyle/>
          <a:p>
            <a:pPr algn="ctr">
              <a:defRPr/>
            </a:pPr>
            <a:endParaRPr lang="en-US" sz="2400">
              <a:solidFill>
                <a:srgbClr val="000000"/>
              </a:solidFill>
              <a:latin typeface="Arial" charset="0"/>
            </a:endParaRPr>
          </a:p>
        </p:txBody>
      </p:sp>
      <p:sp>
        <p:nvSpPr>
          <p:cNvPr id="2551811" name="Rectangle 3"/>
          <p:cNvSpPr>
            <a:spLocks noChangeArrowheads="1"/>
          </p:cNvSpPr>
          <p:nvPr/>
        </p:nvSpPr>
        <p:spPr bwMode="auto">
          <a:xfrm>
            <a:off x="0" y="0"/>
            <a:ext cx="611188" cy="6858000"/>
          </a:xfrm>
          <a:prstGeom prst="rect">
            <a:avLst/>
          </a:prstGeom>
          <a:solidFill>
            <a:srgbClr val="C0C0C0"/>
          </a:solidFill>
          <a:ln w="9525" algn="ctr">
            <a:noFill/>
            <a:miter lim="800000"/>
            <a:headEnd/>
            <a:tailEnd/>
          </a:ln>
          <a:effectLst/>
        </p:spPr>
        <p:txBody>
          <a:bodyPr wrap="none" anchor="ctr">
            <a:spAutoFit/>
          </a:bodyPr>
          <a:lstStyle/>
          <a:p>
            <a:pPr algn="ctr">
              <a:defRPr/>
            </a:pPr>
            <a:endParaRPr lang="en-US" sz="2400">
              <a:solidFill>
                <a:srgbClr val="000000"/>
              </a:solidFill>
              <a:latin typeface="Arial" charset="0"/>
            </a:endParaRPr>
          </a:p>
        </p:txBody>
      </p:sp>
      <p:sp>
        <p:nvSpPr>
          <p:cNvPr id="74756" name="Rectangle 4"/>
          <p:cNvSpPr>
            <a:spLocks noGrp="1" noChangeArrowheads="1"/>
          </p:cNvSpPr>
          <p:nvPr>
            <p:ph type="title"/>
          </p:nvPr>
        </p:nvSpPr>
        <p:spPr bwMode="auto">
          <a:xfrm>
            <a:off x="792163" y="733425"/>
            <a:ext cx="7775575"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4757" name="Rectangle 5"/>
          <p:cNvSpPr>
            <a:spLocks noGrp="1" noChangeArrowheads="1"/>
          </p:cNvSpPr>
          <p:nvPr>
            <p:ph type="body" idx="1"/>
          </p:nvPr>
        </p:nvSpPr>
        <p:spPr bwMode="auto">
          <a:xfrm>
            <a:off x="798513" y="1581150"/>
            <a:ext cx="7775575" cy="4583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51814" name="Rectangle 6"/>
          <p:cNvSpPr>
            <a:spLocks noGrp="1" noChangeArrowheads="1"/>
          </p:cNvSpPr>
          <p:nvPr>
            <p:ph type="dt" sz="half" idx="2"/>
          </p:nvPr>
        </p:nvSpPr>
        <p:spPr bwMode="auto">
          <a:xfrm>
            <a:off x="827088" y="61658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charset="0"/>
              </a:defRPr>
            </a:lvl1pPr>
          </a:lstStyle>
          <a:p>
            <a:pPr>
              <a:defRPr/>
            </a:pPr>
            <a:endParaRPr lang="en-US"/>
          </a:p>
        </p:txBody>
      </p:sp>
      <p:sp>
        <p:nvSpPr>
          <p:cNvPr id="2551815"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a:p>
        </p:txBody>
      </p:sp>
      <p:sp>
        <p:nvSpPr>
          <p:cNvPr id="2551816" name="Rectangle 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r>
              <a:rPr lang="en-US"/>
              <a:t> </a:t>
            </a:r>
            <a:fld id="{49810100-47EA-4113-99C3-95F1779CFB7E}" type="slidenum">
              <a:rPr lang="en-US"/>
              <a:pPr>
                <a:defRPr/>
              </a:pPr>
              <a:t>‹#›</a:t>
            </a:fld>
            <a:endParaRPr lang="en-US"/>
          </a:p>
        </p:txBody>
      </p:sp>
      <p:pic>
        <p:nvPicPr>
          <p:cNvPr id="74761" name="Picture 9" descr="TUOM_4COL_cropped_300"/>
          <p:cNvPicPr>
            <a:picLocks noChangeAspect="1" noChangeArrowheads="1"/>
          </p:cNvPicPr>
          <p:nvPr/>
        </p:nvPicPr>
        <p:blipFill>
          <a:blip r:embed="rId3"/>
          <a:srcRect/>
          <a:stretch>
            <a:fillRect/>
          </a:stretch>
        </p:blipFill>
        <p:spPr bwMode="auto">
          <a:xfrm>
            <a:off x="0" y="0"/>
            <a:ext cx="2266950" cy="1947863"/>
          </a:xfrm>
          <a:prstGeom prst="rect">
            <a:avLst/>
          </a:prstGeom>
          <a:noFill/>
          <a:ln w="9525">
            <a:noFill/>
            <a:miter lim="800000"/>
            <a:headEnd/>
            <a:tailEnd/>
          </a:ln>
        </p:spPr>
      </p:pic>
      <p:pic>
        <p:nvPicPr>
          <p:cNvPr id="74762" name="Picture 10"/>
          <p:cNvPicPr>
            <a:picLocks noChangeAspect="1" noChangeArrowheads="1"/>
          </p:cNvPicPr>
          <p:nvPr/>
        </p:nvPicPr>
        <p:blipFill>
          <a:blip r:embed="rId4"/>
          <a:srcRect/>
          <a:stretch>
            <a:fillRect/>
          </a:stretch>
        </p:blipFill>
        <p:spPr bwMode="auto">
          <a:xfrm>
            <a:off x="8001000" y="6248400"/>
            <a:ext cx="1041400" cy="5207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0" r:id="rId1"/>
  </p:sldLayoutIdLst>
  <p:timing>
    <p:tnLst>
      <p:par>
        <p:cTn id="1" dur="indefinite" restart="never" nodeType="tmRoot"/>
      </p:par>
    </p:tnLst>
  </p:timing>
  <p:hf hdr="0" ftr="0" dt="0"/>
  <p:txStyles>
    <p:titleStyle>
      <a:lvl1pPr algn="l" rtl="0" eaLnBrk="1" fontAlgn="base" hangingPunct="1">
        <a:spcBef>
          <a:spcPct val="0"/>
        </a:spcBef>
        <a:spcAft>
          <a:spcPct val="0"/>
        </a:spcAft>
        <a:defRPr sz="3600" b="1">
          <a:solidFill>
            <a:srgbClr val="006F6C"/>
          </a:solidFill>
          <a:latin typeface="+mj-lt"/>
          <a:ea typeface="+mj-ea"/>
          <a:cs typeface="+mj-cs"/>
        </a:defRPr>
      </a:lvl1pPr>
      <a:lvl2pPr algn="l" rtl="0" eaLnBrk="1" fontAlgn="base" hangingPunct="1">
        <a:spcBef>
          <a:spcPct val="0"/>
        </a:spcBef>
        <a:spcAft>
          <a:spcPct val="0"/>
        </a:spcAft>
        <a:defRPr sz="3600" b="1">
          <a:solidFill>
            <a:srgbClr val="006F6C"/>
          </a:solidFill>
          <a:latin typeface="Arial" charset="0"/>
        </a:defRPr>
      </a:lvl2pPr>
      <a:lvl3pPr algn="l" rtl="0" eaLnBrk="1" fontAlgn="base" hangingPunct="1">
        <a:spcBef>
          <a:spcPct val="0"/>
        </a:spcBef>
        <a:spcAft>
          <a:spcPct val="0"/>
        </a:spcAft>
        <a:defRPr sz="3600" b="1">
          <a:solidFill>
            <a:srgbClr val="006F6C"/>
          </a:solidFill>
          <a:latin typeface="Arial" charset="0"/>
        </a:defRPr>
      </a:lvl3pPr>
      <a:lvl4pPr algn="l" rtl="0" eaLnBrk="1" fontAlgn="base" hangingPunct="1">
        <a:spcBef>
          <a:spcPct val="0"/>
        </a:spcBef>
        <a:spcAft>
          <a:spcPct val="0"/>
        </a:spcAft>
        <a:defRPr sz="3600" b="1">
          <a:solidFill>
            <a:srgbClr val="006F6C"/>
          </a:solidFill>
          <a:latin typeface="Arial" charset="0"/>
        </a:defRPr>
      </a:lvl4pPr>
      <a:lvl5pPr algn="l" rtl="0" eaLnBrk="1" fontAlgn="base" hangingPunct="1">
        <a:spcBef>
          <a:spcPct val="0"/>
        </a:spcBef>
        <a:spcAft>
          <a:spcPct val="0"/>
        </a:spcAft>
        <a:defRPr sz="3600" b="1">
          <a:solidFill>
            <a:srgbClr val="006F6C"/>
          </a:solidFill>
          <a:latin typeface="Arial" charset="0"/>
        </a:defRPr>
      </a:lvl5pPr>
      <a:lvl6pPr marL="457200" algn="l" rtl="0" eaLnBrk="1" fontAlgn="base" hangingPunct="1">
        <a:spcBef>
          <a:spcPct val="0"/>
        </a:spcBef>
        <a:spcAft>
          <a:spcPct val="0"/>
        </a:spcAft>
        <a:defRPr sz="3600" b="1">
          <a:solidFill>
            <a:srgbClr val="006F6C"/>
          </a:solidFill>
          <a:latin typeface="Arial" charset="0"/>
        </a:defRPr>
      </a:lvl6pPr>
      <a:lvl7pPr marL="914400" algn="l" rtl="0" eaLnBrk="1" fontAlgn="base" hangingPunct="1">
        <a:spcBef>
          <a:spcPct val="0"/>
        </a:spcBef>
        <a:spcAft>
          <a:spcPct val="0"/>
        </a:spcAft>
        <a:defRPr sz="3600" b="1">
          <a:solidFill>
            <a:srgbClr val="006F6C"/>
          </a:solidFill>
          <a:latin typeface="Arial" charset="0"/>
        </a:defRPr>
      </a:lvl7pPr>
      <a:lvl8pPr marL="1371600" algn="l" rtl="0" eaLnBrk="1" fontAlgn="base" hangingPunct="1">
        <a:spcBef>
          <a:spcPct val="0"/>
        </a:spcBef>
        <a:spcAft>
          <a:spcPct val="0"/>
        </a:spcAft>
        <a:defRPr sz="3600" b="1">
          <a:solidFill>
            <a:srgbClr val="006F6C"/>
          </a:solidFill>
          <a:latin typeface="Arial" charset="0"/>
        </a:defRPr>
      </a:lvl8pPr>
      <a:lvl9pPr marL="1828800" algn="l" rtl="0" eaLnBrk="1" fontAlgn="base" hangingPunct="1">
        <a:spcBef>
          <a:spcPct val="0"/>
        </a:spcBef>
        <a:spcAft>
          <a:spcPct val="0"/>
        </a:spcAft>
        <a:defRPr sz="3600" b="1">
          <a:solidFill>
            <a:srgbClr val="006F6C"/>
          </a:solidFill>
          <a:latin typeface="Arial" charset="0"/>
        </a:defRPr>
      </a:lvl9pPr>
    </p:titleStyle>
    <p:bodyStyle>
      <a:lvl1pPr marL="342900" indent="-342900" algn="l" rtl="0" eaLnBrk="1" fontAlgn="base" hangingPunct="1">
        <a:spcBef>
          <a:spcPct val="20000"/>
        </a:spcBef>
        <a:spcAft>
          <a:spcPct val="20000"/>
        </a:spcAft>
        <a:buClr>
          <a:srgbClr val="006F6C"/>
        </a:buClr>
        <a:buSzPct val="120000"/>
        <a:buChar char="•"/>
        <a:defRPr sz="2400">
          <a:solidFill>
            <a:schemeClr val="tx1"/>
          </a:solidFill>
          <a:latin typeface="+mn-lt"/>
          <a:ea typeface="+mn-ea"/>
          <a:cs typeface="+mn-cs"/>
        </a:defRPr>
      </a:lvl1pPr>
      <a:lvl2pPr marL="742950" indent="-285750" algn="l" rtl="0" eaLnBrk="1" fontAlgn="base" hangingPunct="1">
        <a:spcBef>
          <a:spcPct val="20000"/>
        </a:spcBef>
        <a:spcAft>
          <a:spcPct val="20000"/>
        </a:spcAft>
        <a:buChar char="–"/>
        <a:defRPr sz="2000">
          <a:solidFill>
            <a:schemeClr val="tx1"/>
          </a:solidFill>
          <a:latin typeface="+mn-lt"/>
        </a:defRPr>
      </a:lvl2pPr>
      <a:lvl3pPr marL="1143000" indent="-228600" algn="l" rtl="0" eaLnBrk="1" fontAlgn="base" hangingPunct="1">
        <a:spcBef>
          <a:spcPct val="20000"/>
        </a:spcBef>
        <a:spcAft>
          <a:spcPct val="20000"/>
        </a:spcAft>
        <a:buChar char="•"/>
        <a:defRPr>
          <a:solidFill>
            <a:schemeClr val="tx1"/>
          </a:solidFill>
          <a:latin typeface="+mn-lt"/>
        </a:defRPr>
      </a:lvl3pPr>
      <a:lvl4pPr marL="1600200" indent="-228600" algn="l" rtl="0" eaLnBrk="1" fontAlgn="base" hangingPunct="1">
        <a:spcBef>
          <a:spcPct val="20000"/>
        </a:spcBef>
        <a:spcAft>
          <a:spcPct val="20000"/>
        </a:spcAft>
        <a:buChar char="–"/>
        <a:defRPr>
          <a:solidFill>
            <a:schemeClr val="tx1"/>
          </a:solidFill>
          <a:latin typeface="+mn-lt"/>
        </a:defRPr>
      </a:lvl4pPr>
      <a:lvl5pPr marL="2057400" indent="-228600" algn="l" rtl="0" eaLnBrk="1" fontAlgn="base" hangingPunct="1">
        <a:spcBef>
          <a:spcPct val="20000"/>
        </a:spcBef>
        <a:spcAft>
          <a:spcPct val="20000"/>
        </a:spcAft>
        <a:buChar char="»"/>
        <a:defRPr>
          <a:solidFill>
            <a:schemeClr val="tx1"/>
          </a:solidFill>
          <a:latin typeface="+mn-lt"/>
        </a:defRPr>
      </a:lvl5pPr>
      <a:lvl6pPr marL="2514600" indent="-228600" algn="l" rtl="0" eaLnBrk="1" fontAlgn="base" hangingPunct="1">
        <a:spcBef>
          <a:spcPct val="20000"/>
        </a:spcBef>
        <a:spcAft>
          <a:spcPct val="20000"/>
        </a:spcAft>
        <a:buChar char="»"/>
        <a:defRPr>
          <a:solidFill>
            <a:schemeClr val="tx1"/>
          </a:solidFill>
          <a:latin typeface="+mn-lt"/>
        </a:defRPr>
      </a:lvl6pPr>
      <a:lvl7pPr marL="2971800" indent="-228600" algn="l" rtl="0" eaLnBrk="1" fontAlgn="base" hangingPunct="1">
        <a:spcBef>
          <a:spcPct val="20000"/>
        </a:spcBef>
        <a:spcAft>
          <a:spcPct val="20000"/>
        </a:spcAft>
        <a:buChar char="»"/>
        <a:defRPr>
          <a:solidFill>
            <a:schemeClr val="tx1"/>
          </a:solidFill>
          <a:latin typeface="+mn-lt"/>
        </a:defRPr>
      </a:lvl7pPr>
      <a:lvl8pPr marL="3429000" indent="-228600" algn="l" rtl="0" eaLnBrk="1" fontAlgn="base" hangingPunct="1">
        <a:spcBef>
          <a:spcPct val="20000"/>
        </a:spcBef>
        <a:spcAft>
          <a:spcPct val="20000"/>
        </a:spcAft>
        <a:buChar char="»"/>
        <a:defRPr>
          <a:solidFill>
            <a:schemeClr val="tx1"/>
          </a:solidFill>
          <a:latin typeface="+mn-lt"/>
        </a:defRPr>
      </a:lvl8pPr>
      <a:lvl9pPr marL="3886200" indent="-228600" algn="l" rtl="0" eaLnBrk="1" fontAlgn="base" hangingPunct="1">
        <a:spcBef>
          <a:spcPct val="20000"/>
        </a:spcBef>
        <a:spcAft>
          <a:spcPct val="200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1"/>
          <a:srcRect/>
          <a:stretch>
            <a:fillRect/>
          </a:stretch>
        </a:blip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ru-RU" smtClean="0"/>
          </a:p>
        </p:txBody>
      </p:sp>
      <p:sp>
        <p:nvSpPr>
          <p:cNvPr id="593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fld id="{51C7188E-44AF-4F1D-9A40-AB0DBF32AD60}" type="datetimeFigureOut">
              <a:rPr lang="en-US" smtClean="0"/>
              <a:pPr/>
              <a:t>9/22/2018</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fld id="{2D52A82C-BC43-4D8B-98F4-A489FA081DF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ltGray">
      <p:bgPr>
        <a:solidFill>
          <a:srgbClr val="8C735A"/>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2" name="Group 1026"/>
          <p:cNvGrpSpPr>
            <a:grpSpLocks/>
          </p:cNvGrpSpPr>
          <p:nvPr/>
        </p:nvGrpSpPr>
        <p:grpSpPr bwMode="auto">
          <a:xfrm>
            <a:off x="0" y="0"/>
            <a:ext cx="8872538" cy="6858000"/>
            <a:chOff x="0" y="0"/>
            <a:chExt cx="5589" cy="4320"/>
          </a:xfrm>
        </p:grpSpPr>
        <p:sp>
          <p:nvSpPr>
            <p:cNvPr id="3075" name="Rectangle 1027"/>
            <p:cNvSpPr>
              <a:spLocks noChangeArrowheads="1"/>
            </p:cNvSpPr>
            <p:nvPr/>
          </p:nvSpPr>
          <p:spPr bwMode="ltGray">
            <a:xfrm>
              <a:off x="336" y="150"/>
              <a:ext cx="5253" cy="4026"/>
            </a:xfrm>
            <a:prstGeom prst="rect">
              <a:avLst/>
            </a:prstGeom>
            <a:solidFill>
              <a:schemeClr val="bg1"/>
            </a:solidFill>
            <a:ln w="9525">
              <a:noFill/>
              <a:miter lim="800000"/>
              <a:headEnd/>
              <a:tailEnd/>
            </a:ln>
          </p:spPr>
          <p:txBody>
            <a:bodyPr wrap="none" anchor="ctr"/>
            <a:lstStyle/>
            <a:p>
              <a:pPr eaLnBrk="0" hangingPunct="0">
                <a:defRPr/>
              </a:pPr>
              <a:endParaRPr lang="en-US" sz="2400">
                <a:solidFill>
                  <a:srgbClr val="402000"/>
                </a:solidFill>
                <a:latin typeface="Times New Roman" pitchFamily="18" charset="0"/>
              </a:endParaRPr>
            </a:p>
          </p:txBody>
        </p:sp>
        <p:pic>
          <p:nvPicPr>
            <p:cNvPr id="60425" name="Picture 1028" descr="minispir"/>
            <p:cNvPicPr>
              <a:picLocks noChangeAspect="1" noChangeArrowheads="1"/>
            </p:cNvPicPr>
            <p:nvPr/>
          </p:nvPicPr>
          <p:blipFill>
            <a:blip r:embed="rId3"/>
            <a:srcRect/>
            <a:stretch>
              <a:fillRect/>
            </a:stretch>
          </p:blipFill>
          <p:spPr bwMode="ltGray">
            <a:xfrm>
              <a:off x="0" y="0"/>
              <a:ext cx="670" cy="4320"/>
            </a:xfrm>
            <a:prstGeom prst="rect">
              <a:avLst/>
            </a:prstGeom>
            <a:noFill/>
            <a:ln w="9525">
              <a:noFill/>
              <a:miter lim="800000"/>
              <a:headEnd/>
              <a:tailEnd/>
            </a:ln>
          </p:spPr>
        </p:pic>
        <p:sp>
          <p:nvSpPr>
            <p:cNvPr id="3077" name="Line 1029"/>
            <p:cNvSpPr>
              <a:spLocks noChangeShapeType="1"/>
            </p:cNvSpPr>
            <p:nvPr/>
          </p:nvSpPr>
          <p:spPr bwMode="ltGray">
            <a:xfrm>
              <a:off x="640" y="1008"/>
              <a:ext cx="4880" cy="0"/>
            </a:xfrm>
            <a:prstGeom prst="line">
              <a:avLst/>
            </a:prstGeom>
            <a:noFill/>
            <a:ln w="3175">
              <a:solidFill>
                <a:schemeClr val="bg2"/>
              </a:solidFill>
              <a:round/>
              <a:headEnd/>
              <a:tailEnd/>
            </a:ln>
          </p:spPr>
          <p:txBody>
            <a:bodyPr wrap="none" anchor="ctr"/>
            <a:lstStyle/>
            <a:p>
              <a:pPr eaLnBrk="0" hangingPunct="0">
                <a:defRPr/>
              </a:pPr>
              <a:endParaRPr lang="en-US" sz="2400">
                <a:solidFill>
                  <a:srgbClr val="402000"/>
                </a:solidFill>
                <a:latin typeface="Times New Roman" pitchFamily="18" charset="0"/>
              </a:endParaRPr>
            </a:p>
          </p:txBody>
        </p:sp>
      </p:grpSp>
      <p:sp>
        <p:nvSpPr>
          <p:cNvPr id="60419" name="Rectangle 1030"/>
          <p:cNvSpPr>
            <a:spLocks noGrp="1" noChangeArrowheads="1"/>
          </p:cNvSpPr>
          <p:nvPr>
            <p:ph type="title"/>
          </p:nvPr>
        </p:nvSpPr>
        <p:spPr bwMode="auto">
          <a:xfrm>
            <a:off x="990600"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0420" name="Rectangle 1031"/>
          <p:cNvSpPr>
            <a:spLocks noGrp="1" noChangeArrowheads="1"/>
          </p:cNvSpPr>
          <p:nvPr>
            <p:ph type="body" idx="1"/>
          </p:nvPr>
        </p:nvSpPr>
        <p:spPr bwMode="auto">
          <a:xfrm>
            <a:off x="990600" y="1828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0" name="Rectangle 1032"/>
          <p:cNvSpPr>
            <a:spLocks noGrp="1" noChangeArrowheads="1"/>
          </p:cNvSpPr>
          <p:nvPr>
            <p:ph type="dt" sz="half" idx="2"/>
          </p:nvPr>
        </p:nvSpPr>
        <p:spPr bwMode="auto">
          <a:xfrm>
            <a:off x="990600" y="60960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a:solidFill>
                  <a:srgbClr val="A08366"/>
                </a:solidFill>
                <a:latin typeface="Times New Roman" pitchFamily="18" charset="0"/>
              </a:defRPr>
            </a:lvl1pPr>
          </a:lstStyle>
          <a:p>
            <a:pPr>
              <a:defRPr/>
            </a:pPr>
            <a:endParaRPr lang="en-US"/>
          </a:p>
        </p:txBody>
      </p:sp>
      <p:sp>
        <p:nvSpPr>
          <p:cNvPr id="3081" name="Rectangle 1033"/>
          <p:cNvSpPr>
            <a:spLocks noGrp="1" noChangeArrowheads="1"/>
          </p:cNvSpPr>
          <p:nvPr>
            <p:ph type="ftr" sz="quarter" idx="3"/>
          </p:nvPr>
        </p:nvSpPr>
        <p:spPr bwMode="auto">
          <a:xfrm>
            <a:off x="3429000" y="60960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a:solidFill>
                  <a:srgbClr val="A08366"/>
                </a:solidFill>
                <a:latin typeface="Times New Roman" pitchFamily="18" charset="0"/>
              </a:defRPr>
            </a:lvl1pPr>
          </a:lstStyle>
          <a:p>
            <a:pPr>
              <a:defRPr/>
            </a:pPr>
            <a:endParaRPr lang="en-US"/>
          </a:p>
        </p:txBody>
      </p:sp>
      <p:sp>
        <p:nvSpPr>
          <p:cNvPr id="3082" name="Rectangle 1034"/>
          <p:cNvSpPr>
            <a:spLocks noGrp="1" noChangeArrowheads="1"/>
          </p:cNvSpPr>
          <p:nvPr>
            <p:ph type="sldNum" sz="quarter" idx="4"/>
          </p:nvPr>
        </p:nvSpPr>
        <p:spPr bwMode="auto">
          <a:xfrm>
            <a:off x="6858000" y="60960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a:solidFill>
                  <a:srgbClr val="A08366"/>
                </a:solidFill>
                <a:latin typeface="Times New Roman" pitchFamily="18" charset="0"/>
              </a:defRPr>
            </a:lvl1pPr>
          </a:lstStyle>
          <a:p>
            <a:pPr>
              <a:defRPr/>
            </a:pPr>
            <a:fld id="{4B3EDC04-CD81-44E3-B185-1E5CC83B7A9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2" r:id="rId1"/>
  </p:sldLayoutIdLst>
  <p:hf hdr="0" ftr="0" dt="0"/>
  <p:txStyles>
    <p:title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Times New Roman" pitchFamily="18" charset="0"/>
        </a:defRPr>
      </a:lvl2pPr>
      <a:lvl3pPr algn="l" rtl="0" eaLnBrk="1" fontAlgn="base" hangingPunct="1">
        <a:spcBef>
          <a:spcPct val="0"/>
        </a:spcBef>
        <a:spcAft>
          <a:spcPct val="0"/>
        </a:spcAft>
        <a:defRPr kumimoji="1" sz="4400">
          <a:solidFill>
            <a:schemeClr val="tx2"/>
          </a:solidFill>
          <a:latin typeface="Times New Roman" pitchFamily="18" charset="0"/>
        </a:defRPr>
      </a:lvl3pPr>
      <a:lvl4pPr algn="l" rtl="0" eaLnBrk="1" fontAlgn="base" hangingPunct="1">
        <a:spcBef>
          <a:spcPct val="0"/>
        </a:spcBef>
        <a:spcAft>
          <a:spcPct val="0"/>
        </a:spcAft>
        <a:defRPr kumimoji="1" sz="4400">
          <a:solidFill>
            <a:schemeClr val="tx2"/>
          </a:solidFill>
          <a:latin typeface="Times New Roman" pitchFamily="18" charset="0"/>
        </a:defRPr>
      </a:lvl4pPr>
      <a:lvl5pPr algn="l" rtl="0" eaLnBrk="1" fontAlgn="base" hangingPunct="1">
        <a:spcBef>
          <a:spcPct val="0"/>
        </a:spcBef>
        <a:spcAft>
          <a:spcPct val="0"/>
        </a:spcAft>
        <a:defRPr kumimoji="1" sz="4400">
          <a:solidFill>
            <a:schemeClr val="tx2"/>
          </a:solidFill>
          <a:latin typeface="Times New Roman" pitchFamily="18" charset="0"/>
        </a:defRPr>
      </a:lvl5pPr>
      <a:lvl6pPr marL="457200" algn="l" rtl="0" eaLnBrk="1" fontAlgn="base" hangingPunct="1">
        <a:spcBef>
          <a:spcPct val="0"/>
        </a:spcBef>
        <a:spcAft>
          <a:spcPct val="0"/>
        </a:spcAft>
        <a:defRPr kumimoji="1" sz="4400">
          <a:solidFill>
            <a:schemeClr val="tx2"/>
          </a:solidFill>
          <a:latin typeface="Times New Roman" pitchFamily="18" charset="0"/>
        </a:defRPr>
      </a:lvl6pPr>
      <a:lvl7pPr marL="914400" algn="l" rtl="0" eaLnBrk="1" fontAlgn="base" hangingPunct="1">
        <a:spcBef>
          <a:spcPct val="0"/>
        </a:spcBef>
        <a:spcAft>
          <a:spcPct val="0"/>
        </a:spcAft>
        <a:defRPr kumimoji="1" sz="4400">
          <a:solidFill>
            <a:schemeClr val="tx2"/>
          </a:solidFill>
          <a:latin typeface="Times New Roman" pitchFamily="18" charset="0"/>
        </a:defRPr>
      </a:lvl7pPr>
      <a:lvl8pPr marL="1371600" algn="l" rtl="0" eaLnBrk="1" fontAlgn="base" hangingPunct="1">
        <a:spcBef>
          <a:spcPct val="0"/>
        </a:spcBef>
        <a:spcAft>
          <a:spcPct val="0"/>
        </a:spcAft>
        <a:defRPr kumimoji="1" sz="4400">
          <a:solidFill>
            <a:schemeClr val="tx2"/>
          </a:solidFill>
          <a:latin typeface="Times New Roman" pitchFamily="18" charset="0"/>
        </a:defRPr>
      </a:lvl8pPr>
      <a:lvl9pPr marL="1828800" algn="l"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SzPct val="90000"/>
        <a:buFont typeface="Monotype Sorts" pitchFamily="2" charset="2"/>
        <a:buChar char="4"/>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bwMode="ltGray">
      <p:bgPr>
        <a:solidFill>
          <a:srgbClr val="8C735A"/>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2" name="Group 1026"/>
          <p:cNvGrpSpPr>
            <a:grpSpLocks/>
          </p:cNvGrpSpPr>
          <p:nvPr/>
        </p:nvGrpSpPr>
        <p:grpSpPr bwMode="auto">
          <a:xfrm>
            <a:off x="0" y="0"/>
            <a:ext cx="8872538" cy="6858000"/>
            <a:chOff x="0" y="0"/>
            <a:chExt cx="5589" cy="4320"/>
          </a:xfrm>
        </p:grpSpPr>
        <p:sp>
          <p:nvSpPr>
            <p:cNvPr id="3075" name="Rectangle 1027"/>
            <p:cNvSpPr>
              <a:spLocks noChangeArrowheads="1"/>
            </p:cNvSpPr>
            <p:nvPr/>
          </p:nvSpPr>
          <p:spPr bwMode="ltGray">
            <a:xfrm>
              <a:off x="336" y="150"/>
              <a:ext cx="5253" cy="4026"/>
            </a:xfrm>
            <a:prstGeom prst="rect">
              <a:avLst/>
            </a:prstGeom>
            <a:solidFill>
              <a:schemeClr val="bg1"/>
            </a:solidFill>
            <a:ln w="9525">
              <a:noFill/>
              <a:miter lim="800000"/>
              <a:headEnd/>
              <a:tailEnd/>
            </a:ln>
          </p:spPr>
          <p:txBody>
            <a:bodyPr wrap="none" anchor="ctr"/>
            <a:lstStyle/>
            <a:p>
              <a:pPr eaLnBrk="0" hangingPunct="0">
                <a:defRPr/>
              </a:pPr>
              <a:endParaRPr lang="en-US" sz="2400">
                <a:solidFill>
                  <a:srgbClr val="402000"/>
                </a:solidFill>
                <a:latin typeface="Times New Roman" pitchFamily="18" charset="0"/>
              </a:endParaRPr>
            </a:p>
          </p:txBody>
        </p:sp>
        <p:pic>
          <p:nvPicPr>
            <p:cNvPr id="61449" name="Picture 1028" descr="minispir"/>
            <p:cNvPicPr>
              <a:picLocks noChangeAspect="1" noChangeArrowheads="1"/>
            </p:cNvPicPr>
            <p:nvPr/>
          </p:nvPicPr>
          <p:blipFill>
            <a:blip r:embed="rId3"/>
            <a:srcRect/>
            <a:stretch>
              <a:fillRect/>
            </a:stretch>
          </p:blipFill>
          <p:spPr bwMode="ltGray">
            <a:xfrm>
              <a:off x="0" y="0"/>
              <a:ext cx="670" cy="4320"/>
            </a:xfrm>
            <a:prstGeom prst="rect">
              <a:avLst/>
            </a:prstGeom>
            <a:noFill/>
            <a:ln w="9525">
              <a:noFill/>
              <a:miter lim="800000"/>
              <a:headEnd/>
              <a:tailEnd/>
            </a:ln>
          </p:spPr>
        </p:pic>
        <p:sp>
          <p:nvSpPr>
            <p:cNvPr id="3077" name="Line 1029"/>
            <p:cNvSpPr>
              <a:spLocks noChangeShapeType="1"/>
            </p:cNvSpPr>
            <p:nvPr/>
          </p:nvSpPr>
          <p:spPr bwMode="ltGray">
            <a:xfrm>
              <a:off x="640" y="1008"/>
              <a:ext cx="4880" cy="0"/>
            </a:xfrm>
            <a:prstGeom prst="line">
              <a:avLst/>
            </a:prstGeom>
            <a:noFill/>
            <a:ln w="3175">
              <a:solidFill>
                <a:schemeClr val="bg2"/>
              </a:solidFill>
              <a:round/>
              <a:headEnd/>
              <a:tailEnd/>
            </a:ln>
          </p:spPr>
          <p:txBody>
            <a:bodyPr wrap="none" anchor="ctr"/>
            <a:lstStyle/>
            <a:p>
              <a:pPr eaLnBrk="0" hangingPunct="0">
                <a:defRPr/>
              </a:pPr>
              <a:endParaRPr lang="en-US" sz="2400">
                <a:solidFill>
                  <a:srgbClr val="402000"/>
                </a:solidFill>
                <a:latin typeface="Times New Roman" pitchFamily="18" charset="0"/>
              </a:endParaRPr>
            </a:p>
          </p:txBody>
        </p:sp>
      </p:grpSp>
      <p:sp>
        <p:nvSpPr>
          <p:cNvPr id="61443" name="Rectangle 1030"/>
          <p:cNvSpPr>
            <a:spLocks noGrp="1" noChangeArrowheads="1"/>
          </p:cNvSpPr>
          <p:nvPr>
            <p:ph type="title"/>
          </p:nvPr>
        </p:nvSpPr>
        <p:spPr bwMode="auto">
          <a:xfrm>
            <a:off x="990600"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44" name="Rectangle 1031"/>
          <p:cNvSpPr>
            <a:spLocks noGrp="1" noChangeArrowheads="1"/>
          </p:cNvSpPr>
          <p:nvPr>
            <p:ph type="body" idx="1"/>
          </p:nvPr>
        </p:nvSpPr>
        <p:spPr bwMode="auto">
          <a:xfrm>
            <a:off x="990600" y="1828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0" name="Rectangle 1032"/>
          <p:cNvSpPr>
            <a:spLocks noGrp="1" noChangeArrowheads="1"/>
          </p:cNvSpPr>
          <p:nvPr>
            <p:ph type="dt" sz="half" idx="2"/>
          </p:nvPr>
        </p:nvSpPr>
        <p:spPr bwMode="auto">
          <a:xfrm>
            <a:off x="990600" y="60960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a:solidFill>
                  <a:srgbClr val="A08366"/>
                </a:solidFill>
                <a:latin typeface="Times New Roman" pitchFamily="18" charset="0"/>
              </a:defRPr>
            </a:lvl1pPr>
          </a:lstStyle>
          <a:p>
            <a:pPr>
              <a:defRPr/>
            </a:pPr>
            <a:endParaRPr lang="en-US"/>
          </a:p>
        </p:txBody>
      </p:sp>
      <p:sp>
        <p:nvSpPr>
          <p:cNvPr id="3081" name="Rectangle 1033"/>
          <p:cNvSpPr>
            <a:spLocks noGrp="1" noChangeArrowheads="1"/>
          </p:cNvSpPr>
          <p:nvPr>
            <p:ph type="ftr" sz="quarter" idx="3"/>
          </p:nvPr>
        </p:nvSpPr>
        <p:spPr bwMode="auto">
          <a:xfrm>
            <a:off x="3429000" y="60960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a:solidFill>
                  <a:srgbClr val="A08366"/>
                </a:solidFill>
                <a:latin typeface="Times New Roman" pitchFamily="18" charset="0"/>
              </a:defRPr>
            </a:lvl1pPr>
          </a:lstStyle>
          <a:p>
            <a:pPr>
              <a:defRPr/>
            </a:pPr>
            <a:endParaRPr lang="en-US"/>
          </a:p>
        </p:txBody>
      </p:sp>
      <p:sp>
        <p:nvSpPr>
          <p:cNvPr id="3082" name="Rectangle 1034"/>
          <p:cNvSpPr>
            <a:spLocks noGrp="1" noChangeArrowheads="1"/>
          </p:cNvSpPr>
          <p:nvPr>
            <p:ph type="sldNum" sz="quarter" idx="4"/>
          </p:nvPr>
        </p:nvSpPr>
        <p:spPr bwMode="auto">
          <a:xfrm>
            <a:off x="6858000" y="60960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a:solidFill>
                  <a:srgbClr val="A08366"/>
                </a:solidFill>
                <a:latin typeface="Times New Roman" pitchFamily="18" charset="0"/>
              </a:defRPr>
            </a:lvl1pPr>
          </a:lstStyle>
          <a:p>
            <a:pPr>
              <a:defRPr/>
            </a:pPr>
            <a:fld id="{859A8D24-A91C-4960-A734-730FB69D00E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4" r:id="rId1"/>
  </p:sldLayoutIdLst>
  <p:hf hdr="0" ftr="0" dt="0"/>
  <p:txStyles>
    <p:title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Times New Roman" pitchFamily="18" charset="0"/>
        </a:defRPr>
      </a:lvl2pPr>
      <a:lvl3pPr algn="l" rtl="0" eaLnBrk="1" fontAlgn="base" hangingPunct="1">
        <a:spcBef>
          <a:spcPct val="0"/>
        </a:spcBef>
        <a:spcAft>
          <a:spcPct val="0"/>
        </a:spcAft>
        <a:defRPr kumimoji="1" sz="4400">
          <a:solidFill>
            <a:schemeClr val="tx2"/>
          </a:solidFill>
          <a:latin typeface="Times New Roman" pitchFamily="18" charset="0"/>
        </a:defRPr>
      </a:lvl3pPr>
      <a:lvl4pPr algn="l" rtl="0" eaLnBrk="1" fontAlgn="base" hangingPunct="1">
        <a:spcBef>
          <a:spcPct val="0"/>
        </a:spcBef>
        <a:spcAft>
          <a:spcPct val="0"/>
        </a:spcAft>
        <a:defRPr kumimoji="1" sz="4400">
          <a:solidFill>
            <a:schemeClr val="tx2"/>
          </a:solidFill>
          <a:latin typeface="Times New Roman" pitchFamily="18" charset="0"/>
        </a:defRPr>
      </a:lvl4pPr>
      <a:lvl5pPr algn="l" rtl="0" eaLnBrk="1" fontAlgn="base" hangingPunct="1">
        <a:spcBef>
          <a:spcPct val="0"/>
        </a:spcBef>
        <a:spcAft>
          <a:spcPct val="0"/>
        </a:spcAft>
        <a:defRPr kumimoji="1" sz="4400">
          <a:solidFill>
            <a:schemeClr val="tx2"/>
          </a:solidFill>
          <a:latin typeface="Times New Roman" pitchFamily="18" charset="0"/>
        </a:defRPr>
      </a:lvl5pPr>
      <a:lvl6pPr marL="457200" algn="l" rtl="0" eaLnBrk="1" fontAlgn="base" hangingPunct="1">
        <a:spcBef>
          <a:spcPct val="0"/>
        </a:spcBef>
        <a:spcAft>
          <a:spcPct val="0"/>
        </a:spcAft>
        <a:defRPr kumimoji="1" sz="4400">
          <a:solidFill>
            <a:schemeClr val="tx2"/>
          </a:solidFill>
          <a:latin typeface="Times New Roman" pitchFamily="18" charset="0"/>
        </a:defRPr>
      </a:lvl6pPr>
      <a:lvl7pPr marL="914400" algn="l" rtl="0" eaLnBrk="1" fontAlgn="base" hangingPunct="1">
        <a:spcBef>
          <a:spcPct val="0"/>
        </a:spcBef>
        <a:spcAft>
          <a:spcPct val="0"/>
        </a:spcAft>
        <a:defRPr kumimoji="1" sz="4400">
          <a:solidFill>
            <a:schemeClr val="tx2"/>
          </a:solidFill>
          <a:latin typeface="Times New Roman" pitchFamily="18" charset="0"/>
        </a:defRPr>
      </a:lvl7pPr>
      <a:lvl8pPr marL="1371600" algn="l" rtl="0" eaLnBrk="1" fontAlgn="base" hangingPunct="1">
        <a:spcBef>
          <a:spcPct val="0"/>
        </a:spcBef>
        <a:spcAft>
          <a:spcPct val="0"/>
        </a:spcAft>
        <a:defRPr kumimoji="1" sz="4400">
          <a:solidFill>
            <a:schemeClr val="tx2"/>
          </a:solidFill>
          <a:latin typeface="Times New Roman" pitchFamily="18" charset="0"/>
        </a:defRPr>
      </a:lvl8pPr>
      <a:lvl9pPr marL="1828800" algn="l"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SzPct val="90000"/>
        <a:buFont typeface="Monotype Sorts" pitchFamily="2" charset="2"/>
        <a:buChar char="4"/>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8C735A"/>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2" name="Group 1026"/>
          <p:cNvGrpSpPr>
            <a:grpSpLocks/>
          </p:cNvGrpSpPr>
          <p:nvPr/>
        </p:nvGrpSpPr>
        <p:grpSpPr bwMode="auto">
          <a:xfrm>
            <a:off x="0" y="0"/>
            <a:ext cx="8872538" cy="6858000"/>
            <a:chOff x="0" y="0"/>
            <a:chExt cx="5589" cy="4320"/>
          </a:xfrm>
        </p:grpSpPr>
        <p:sp>
          <p:nvSpPr>
            <p:cNvPr id="3075" name="Rectangle 1027"/>
            <p:cNvSpPr>
              <a:spLocks noChangeArrowheads="1"/>
            </p:cNvSpPr>
            <p:nvPr/>
          </p:nvSpPr>
          <p:spPr bwMode="ltGray">
            <a:xfrm>
              <a:off x="336" y="150"/>
              <a:ext cx="5253" cy="4026"/>
            </a:xfrm>
            <a:prstGeom prst="rect">
              <a:avLst/>
            </a:prstGeom>
            <a:solidFill>
              <a:schemeClr val="bg1"/>
            </a:solidFill>
            <a:ln w="9525">
              <a:noFill/>
              <a:miter lim="800000"/>
              <a:headEnd/>
              <a:tailEnd/>
            </a:ln>
          </p:spPr>
          <p:txBody>
            <a:bodyPr wrap="none" anchor="ctr"/>
            <a:lstStyle/>
            <a:p>
              <a:pPr eaLnBrk="0" hangingPunct="0">
                <a:defRPr/>
              </a:pPr>
              <a:endParaRPr lang="en-US" sz="2400">
                <a:solidFill>
                  <a:srgbClr val="402000"/>
                </a:solidFill>
                <a:latin typeface="Times New Roman" pitchFamily="18" charset="0"/>
              </a:endParaRPr>
            </a:p>
          </p:txBody>
        </p:sp>
        <p:pic>
          <p:nvPicPr>
            <p:cNvPr id="60425" name="Picture 1028" descr="minispir"/>
            <p:cNvPicPr>
              <a:picLocks noChangeAspect="1" noChangeArrowheads="1"/>
            </p:cNvPicPr>
            <p:nvPr/>
          </p:nvPicPr>
          <p:blipFill>
            <a:blip r:embed="rId3"/>
            <a:srcRect/>
            <a:stretch>
              <a:fillRect/>
            </a:stretch>
          </p:blipFill>
          <p:spPr bwMode="ltGray">
            <a:xfrm>
              <a:off x="0" y="0"/>
              <a:ext cx="670" cy="4320"/>
            </a:xfrm>
            <a:prstGeom prst="rect">
              <a:avLst/>
            </a:prstGeom>
            <a:noFill/>
            <a:ln w="9525">
              <a:noFill/>
              <a:miter lim="800000"/>
              <a:headEnd/>
              <a:tailEnd/>
            </a:ln>
          </p:spPr>
        </p:pic>
        <p:sp>
          <p:nvSpPr>
            <p:cNvPr id="3077" name="Line 1029"/>
            <p:cNvSpPr>
              <a:spLocks noChangeShapeType="1"/>
            </p:cNvSpPr>
            <p:nvPr/>
          </p:nvSpPr>
          <p:spPr bwMode="ltGray">
            <a:xfrm>
              <a:off x="640" y="1008"/>
              <a:ext cx="4880" cy="0"/>
            </a:xfrm>
            <a:prstGeom prst="line">
              <a:avLst/>
            </a:prstGeom>
            <a:noFill/>
            <a:ln w="3175">
              <a:solidFill>
                <a:schemeClr val="bg2"/>
              </a:solidFill>
              <a:round/>
              <a:headEnd/>
              <a:tailEnd/>
            </a:ln>
          </p:spPr>
          <p:txBody>
            <a:bodyPr wrap="none" anchor="ctr"/>
            <a:lstStyle/>
            <a:p>
              <a:pPr eaLnBrk="0" hangingPunct="0">
                <a:defRPr/>
              </a:pPr>
              <a:endParaRPr lang="en-US" sz="2400">
                <a:solidFill>
                  <a:srgbClr val="402000"/>
                </a:solidFill>
                <a:latin typeface="Times New Roman" pitchFamily="18" charset="0"/>
              </a:endParaRPr>
            </a:p>
          </p:txBody>
        </p:sp>
      </p:grpSp>
      <p:sp>
        <p:nvSpPr>
          <p:cNvPr id="60419" name="Rectangle 1030"/>
          <p:cNvSpPr>
            <a:spLocks noGrp="1" noChangeArrowheads="1"/>
          </p:cNvSpPr>
          <p:nvPr>
            <p:ph type="title"/>
          </p:nvPr>
        </p:nvSpPr>
        <p:spPr bwMode="auto">
          <a:xfrm>
            <a:off x="990600"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0420" name="Rectangle 1031"/>
          <p:cNvSpPr>
            <a:spLocks noGrp="1" noChangeArrowheads="1"/>
          </p:cNvSpPr>
          <p:nvPr>
            <p:ph type="body" idx="1"/>
          </p:nvPr>
        </p:nvSpPr>
        <p:spPr bwMode="auto">
          <a:xfrm>
            <a:off x="990600" y="1828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0" name="Rectangle 1032"/>
          <p:cNvSpPr>
            <a:spLocks noGrp="1" noChangeArrowheads="1"/>
          </p:cNvSpPr>
          <p:nvPr>
            <p:ph type="dt" sz="half" idx="2"/>
          </p:nvPr>
        </p:nvSpPr>
        <p:spPr bwMode="auto">
          <a:xfrm>
            <a:off x="990600" y="60960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a:solidFill>
                  <a:srgbClr val="A08366"/>
                </a:solidFill>
                <a:latin typeface="Times New Roman" pitchFamily="18" charset="0"/>
              </a:defRPr>
            </a:lvl1pPr>
          </a:lstStyle>
          <a:p>
            <a:pPr>
              <a:defRPr/>
            </a:pPr>
            <a:endParaRPr lang="en-US"/>
          </a:p>
        </p:txBody>
      </p:sp>
      <p:sp>
        <p:nvSpPr>
          <p:cNvPr id="3081" name="Rectangle 1033"/>
          <p:cNvSpPr>
            <a:spLocks noGrp="1" noChangeArrowheads="1"/>
          </p:cNvSpPr>
          <p:nvPr>
            <p:ph type="ftr" sz="quarter" idx="3"/>
          </p:nvPr>
        </p:nvSpPr>
        <p:spPr bwMode="auto">
          <a:xfrm>
            <a:off x="3429000" y="60960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a:solidFill>
                  <a:srgbClr val="A08366"/>
                </a:solidFill>
                <a:latin typeface="Times New Roman" pitchFamily="18" charset="0"/>
              </a:defRPr>
            </a:lvl1pPr>
          </a:lstStyle>
          <a:p>
            <a:pPr>
              <a:defRPr/>
            </a:pPr>
            <a:endParaRPr lang="en-US"/>
          </a:p>
        </p:txBody>
      </p:sp>
      <p:sp>
        <p:nvSpPr>
          <p:cNvPr id="3082" name="Rectangle 1034"/>
          <p:cNvSpPr>
            <a:spLocks noGrp="1" noChangeArrowheads="1"/>
          </p:cNvSpPr>
          <p:nvPr>
            <p:ph type="sldNum" sz="quarter" idx="4"/>
          </p:nvPr>
        </p:nvSpPr>
        <p:spPr bwMode="auto">
          <a:xfrm>
            <a:off x="6858000" y="60960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a:solidFill>
                  <a:srgbClr val="A08366"/>
                </a:solidFill>
                <a:latin typeface="Times New Roman" pitchFamily="18" charset="0"/>
              </a:defRPr>
            </a:lvl1pPr>
          </a:lstStyle>
          <a:p>
            <a:pPr>
              <a:defRPr/>
            </a:pPr>
            <a:fld id="{4B3EDC04-CD81-44E3-B185-1E5CC83B7A9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2" r:id="rId1"/>
  </p:sldLayoutIdLst>
  <p:hf hdr="0" ftr="0" dt="0"/>
  <p:txStyles>
    <p:title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Times New Roman" pitchFamily="18" charset="0"/>
        </a:defRPr>
      </a:lvl2pPr>
      <a:lvl3pPr algn="l" rtl="0" eaLnBrk="1" fontAlgn="base" hangingPunct="1">
        <a:spcBef>
          <a:spcPct val="0"/>
        </a:spcBef>
        <a:spcAft>
          <a:spcPct val="0"/>
        </a:spcAft>
        <a:defRPr kumimoji="1" sz="4400">
          <a:solidFill>
            <a:schemeClr val="tx2"/>
          </a:solidFill>
          <a:latin typeface="Times New Roman" pitchFamily="18" charset="0"/>
        </a:defRPr>
      </a:lvl3pPr>
      <a:lvl4pPr algn="l" rtl="0" eaLnBrk="1" fontAlgn="base" hangingPunct="1">
        <a:spcBef>
          <a:spcPct val="0"/>
        </a:spcBef>
        <a:spcAft>
          <a:spcPct val="0"/>
        </a:spcAft>
        <a:defRPr kumimoji="1" sz="4400">
          <a:solidFill>
            <a:schemeClr val="tx2"/>
          </a:solidFill>
          <a:latin typeface="Times New Roman" pitchFamily="18" charset="0"/>
        </a:defRPr>
      </a:lvl4pPr>
      <a:lvl5pPr algn="l" rtl="0" eaLnBrk="1" fontAlgn="base" hangingPunct="1">
        <a:spcBef>
          <a:spcPct val="0"/>
        </a:spcBef>
        <a:spcAft>
          <a:spcPct val="0"/>
        </a:spcAft>
        <a:defRPr kumimoji="1" sz="4400">
          <a:solidFill>
            <a:schemeClr val="tx2"/>
          </a:solidFill>
          <a:latin typeface="Times New Roman" pitchFamily="18" charset="0"/>
        </a:defRPr>
      </a:lvl5pPr>
      <a:lvl6pPr marL="457200" algn="l" rtl="0" eaLnBrk="1" fontAlgn="base" hangingPunct="1">
        <a:spcBef>
          <a:spcPct val="0"/>
        </a:spcBef>
        <a:spcAft>
          <a:spcPct val="0"/>
        </a:spcAft>
        <a:defRPr kumimoji="1" sz="4400">
          <a:solidFill>
            <a:schemeClr val="tx2"/>
          </a:solidFill>
          <a:latin typeface="Times New Roman" pitchFamily="18" charset="0"/>
        </a:defRPr>
      </a:lvl6pPr>
      <a:lvl7pPr marL="914400" algn="l" rtl="0" eaLnBrk="1" fontAlgn="base" hangingPunct="1">
        <a:spcBef>
          <a:spcPct val="0"/>
        </a:spcBef>
        <a:spcAft>
          <a:spcPct val="0"/>
        </a:spcAft>
        <a:defRPr kumimoji="1" sz="4400">
          <a:solidFill>
            <a:schemeClr val="tx2"/>
          </a:solidFill>
          <a:latin typeface="Times New Roman" pitchFamily="18" charset="0"/>
        </a:defRPr>
      </a:lvl7pPr>
      <a:lvl8pPr marL="1371600" algn="l" rtl="0" eaLnBrk="1" fontAlgn="base" hangingPunct="1">
        <a:spcBef>
          <a:spcPct val="0"/>
        </a:spcBef>
        <a:spcAft>
          <a:spcPct val="0"/>
        </a:spcAft>
        <a:defRPr kumimoji="1" sz="4400">
          <a:solidFill>
            <a:schemeClr val="tx2"/>
          </a:solidFill>
          <a:latin typeface="Times New Roman" pitchFamily="18" charset="0"/>
        </a:defRPr>
      </a:lvl8pPr>
      <a:lvl9pPr marL="1828800" algn="l"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SzPct val="90000"/>
        <a:buFont typeface="Monotype Sorts" pitchFamily="2" charset="2"/>
        <a:buChar char="4"/>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bwMode="ltGray">
      <p:bgPr>
        <a:solidFill>
          <a:srgbClr val="8C735A"/>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2" name="Group 1026"/>
          <p:cNvGrpSpPr>
            <a:grpSpLocks/>
          </p:cNvGrpSpPr>
          <p:nvPr/>
        </p:nvGrpSpPr>
        <p:grpSpPr bwMode="auto">
          <a:xfrm>
            <a:off x="0" y="0"/>
            <a:ext cx="8872538" cy="6858000"/>
            <a:chOff x="0" y="0"/>
            <a:chExt cx="5589" cy="4320"/>
          </a:xfrm>
        </p:grpSpPr>
        <p:sp>
          <p:nvSpPr>
            <p:cNvPr id="3075" name="Rectangle 1027"/>
            <p:cNvSpPr>
              <a:spLocks noChangeArrowheads="1"/>
            </p:cNvSpPr>
            <p:nvPr/>
          </p:nvSpPr>
          <p:spPr bwMode="ltGray">
            <a:xfrm>
              <a:off x="336" y="150"/>
              <a:ext cx="5253" cy="4026"/>
            </a:xfrm>
            <a:prstGeom prst="rect">
              <a:avLst/>
            </a:prstGeom>
            <a:solidFill>
              <a:schemeClr val="bg1"/>
            </a:solidFill>
            <a:ln w="9525">
              <a:noFill/>
              <a:miter lim="800000"/>
              <a:headEnd/>
              <a:tailEnd/>
            </a:ln>
          </p:spPr>
          <p:txBody>
            <a:bodyPr wrap="none" anchor="ctr"/>
            <a:lstStyle/>
            <a:p>
              <a:pPr eaLnBrk="0" hangingPunct="0">
                <a:defRPr/>
              </a:pPr>
              <a:endParaRPr lang="en-US" sz="2400">
                <a:solidFill>
                  <a:srgbClr val="402000"/>
                </a:solidFill>
                <a:latin typeface="Times New Roman" pitchFamily="18" charset="0"/>
              </a:endParaRPr>
            </a:p>
          </p:txBody>
        </p:sp>
        <p:pic>
          <p:nvPicPr>
            <p:cNvPr id="62473" name="Picture 1028" descr="minispir"/>
            <p:cNvPicPr>
              <a:picLocks noChangeAspect="1" noChangeArrowheads="1"/>
            </p:cNvPicPr>
            <p:nvPr/>
          </p:nvPicPr>
          <p:blipFill>
            <a:blip r:embed="rId3"/>
            <a:srcRect/>
            <a:stretch>
              <a:fillRect/>
            </a:stretch>
          </p:blipFill>
          <p:spPr bwMode="ltGray">
            <a:xfrm>
              <a:off x="0" y="0"/>
              <a:ext cx="670" cy="4320"/>
            </a:xfrm>
            <a:prstGeom prst="rect">
              <a:avLst/>
            </a:prstGeom>
            <a:noFill/>
            <a:ln w="9525">
              <a:noFill/>
              <a:miter lim="800000"/>
              <a:headEnd/>
              <a:tailEnd/>
            </a:ln>
          </p:spPr>
        </p:pic>
        <p:sp>
          <p:nvSpPr>
            <p:cNvPr id="3077" name="Line 1029"/>
            <p:cNvSpPr>
              <a:spLocks noChangeShapeType="1"/>
            </p:cNvSpPr>
            <p:nvPr/>
          </p:nvSpPr>
          <p:spPr bwMode="ltGray">
            <a:xfrm>
              <a:off x="640" y="1008"/>
              <a:ext cx="4880" cy="0"/>
            </a:xfrm>
            <a:prstGeom prst="line">
              <a:avLst/>
            </a:prstGeom>
            <a:noFill/>
            <a:ln w="3175">
              <a:solidFill>
                <a:schemeClr val="bg2"/>
              </a:solidFill>
              <a:round/>
              <a:headEnd/>
              <a:tailEnd/>
            </a:ln>
          </p:spPr>
          <p:txBody>
            <a:bodyPr wrap="none" anchor="ctr"/>
            <a:lstStyle/>
            <a:p>
              <a:pPr eaLnBrk="0" hangingPunct="0">
                <a:defRPr/>
              </a:pPr>
              <a:endParaRPr lang="en-US" sz="2400">
                <a:solidFill>
                  <a:srgbClr val="402000"/>
                </a:solidFill>
                <a:latin typeface="Times New Roman" pitchFamily="18" charset="0"/>
              </a:endParaRPr>
            </a:p>
          </p:txBody>
        </p:sp>
      </p:grpSp>
      <p:sp>
        <p:nvSpPr>
          <p:cNvPr id="62467" name="Rectangle 1030"/>
          <p:cNvSpPr>
            <a:spLocks noGrp="1" noChangeArrowheads="1"/>
          </p:cNvSpPr>
          <p:nvPr>
            <p:ph type="title"/>
          </p:nvPr>
        </p:nvSpPr>
        <p:spPr bwMode="auto">
          <a:xfrm>
            <a:off x="990600"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2468" name="Rectangle 1031"/>
          <p:cNvSpPr>
            <a:spLocks noGrp="1" noChangeArrowheads="1"/>
          </p:cNvSpPr>
          <p:nvPr>
            <p:ph type="body" idx="1"/>
          </p:nvPr>
        </p:nvSpPr>
        <p:spPr bwMode="auto">
          <a:xfrm>
            <a:off x="990600" y="1828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0" name="Rectangle 1032"/>
          <p:cNvSpPr>
            <a:spLocks noGrp="1" noChangeArrowheads="1"/>
          </p:cNvSpPr>
          <p:nvPr>
            <p:ph type="dt" sz="half" idx="2"/>
          </p:nvPr>
        </p:nvSpPr>
        <p:spPr bwMode="auto">
          <a:xfrm>
            <a:off x="990600" y="60960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a:solidFill>
                  <a:srgbClr val="A08366"/>
                </a:solidFill>
                <a:latin typeface="Times New Roman" pitchFamily="18" charset="0"/>
              </a:defRPr>
            </a:lvl1pPr>
          </a:lstStyle>
          <a:p>
            <a:pPr>
              <a:defRPr/>
            </a:pPr>
            <a:endParaRPr lang="en-US"/>
          </a:p>
        </p:txBody>
      </p:sp>
      <p:sp>
        <p:nvSpPr>
          <p:cNvPr id="3081" name="Rectangle 1033"/>
          <p:cNvSpPr>
            <a:spLocks noGrp="1" noChangeArrowheads="1"/>
          </p:cNvSpPr>
          <p:nvPr>
            <p:ph type="ftr" sz="quarter" idx="3"/>
          </p:nvPr>
        </p:nvSpPr>
        <p:spPr bwMode="auto">
          <a:xfrm>
            <a:off x="3429000" y="60960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a:solidFill>
                  <a:srgbClr val="A08366"/>
                </a:solidFill>
                <a:latin typeface="Times New Roman" pitchFamily="18" charset="0"/>
              </a:defRPr>
            </a:lvl1pPr>
          </a:lstStyle>
          <a:p>
            <a:pPr>
              <a:defRPr/>
            </a:pPr>
            <a:endParaRPr lang="en-US"/>
          </a:p>
        </p:txBody>
      </p:sp>
      <p:sp>
        <p:nvSpPr>
          <p:cNvPr id="3082" name="Rectangle 1034"/>
          <p:cNvSpPr>
            <a:spLocks noGrp="1" noChangeArrowheads="1"/>
          </p:cNvSpPr>
          <p:nvPr>
            <p:ph type="sldNum" sz="quarter" idx="4"/>
          </p:nvPr>
        </p:nvSpPr>
        <p:spPr bwMode="auto">
          <a:xfrm>
            <a:off x="6858000" y="60960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a:solidFill>
                  <a:srgbClr val="A08366"/>
                </a:solidFill>
                <a:latin typeface="Times New Roman" pitchFamily="18" charset="0"/>
              </a:defRPr>
            </a:lvl1pPr>
          </a:lstStyle>
          <a:p>
            <a:pPr>
              <a:defRPr/>
            </a:pPr>
            <a:fld id="{EB2A025E-1BB4-4C40-9FB8-CD22E22A99E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6" r:id="rId1"/>
  </p:sldLayoutIdLst>
  <p:hf hdr="0" ftr="0" dt="0"/>
  <p:txStyles>
    <p:title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Times New Roman" pitchFamily="18" charset="0"/>
        </a:defRPr>
      </a:lvl2pPr>
      <a:lvl3pPr algn="l" rtl="0" eaLnBrk="1" fontAlgn="base" hangingPunct="1">
        <a:spcBef>
          <a:spcPct val="0"/>
        </a:spcBef>
        <a:spcAft>
          <a:spcPct val="0"/>
        </a:spcAft>
        <a:defRPr kumimoji="1" sz="4400">
          <a:solidFill>
            <a:schemeClr val="tx2"/>
          </a:solidFill>
          <a:latin typeface="Times New Roman" pitchFamily="18" charset="0"/>
        </a:defRPr>
      </a:lvl3pPr>
      <a:lvl4pPr algn="l" rtl="0" eaLnBrk="1" fontAlgn="base" hangingPunct="1">
        <a:spcBef>
          <a:spcPct val="0"/>
        </a:spcBef>
        <a:spcAft>
          <a:spcPct val="0"/>
        </a:spcAft>
        <a:defRPr kumimoji="1" sz="4400">
          <a:solidFill>
            <a:schemeClr val="tx2"/>
          </a:solidFill>
          <a:latin typeface="Times New Roman" pitchFamily="18" charset="0"/>
        </a:defRPr>
      </a:lvl4pPr>
      <a:lvl5pPr algn="l" rtl="0" eaLnBrk="1" fontAlgn="base" hangingPunct="1">
        <a:spcBef>
          <a:spcPct val="0"/>
        </a:spcBef>
        <a:spcAft>
          <a:spcPct val="0"/>
        </a:spcAft>
        <a:defRPr kumimoji="1" sz="4400">
          <a:solidFill>
            <a:schemeClr val="tx2"/>
          </a:solidFill>
          <a:latin typeface="Times New Roman" pitchFamily="18" charset="0"/>
        </a:defRPr>
      </a:lvl5pPr>
      <a:lvl6pPr marL="457200" algn="l" rtl="0" eaLnBrk="1" fontAlgn="base" hangingPunct="1">
        <a:spcBef>
          <a:spcPct val="0"/>
        </a:spcBef>
        <a:spcAft>
          <a:spcPct val="0"/>
        </a:spcAft>
        <a:defRPr kumimoji="1" sz="4400">
          <a:solidFill>
            <a:schemeClr val="tx2"/>
          </a:solidFill>
          <a:latin typeface="Times New Roman" pitchFamily="18" charset="0"/>
        </a:defRPr>
      </a:lvl6pPr>
      <a:lvl7pPr marL="914400" algn="l" rtl="0" eaLnBrk="1" fontAlgn="base" hangingPunct="1">
        <a:spcBef>
          <a:spcPct val="0"/>
        </a:spcBef>
        <a:spcAft>
          <a:spcPct val="0"/>
        </a:spcAft>
        <a:defRPr kumimoji="1" sz="4400">
          <a:solidFill>
            <a:schemeClr val="tx2"/>
          </a:solidFill>
          <a:latin typeface="Times New Roman" pitchFamily="18" charset="0"/>
        </a:defRPr>
      </a:lvl7pPr>
      <a:lvl8pPr marL="1371600" algn="l" rtl="0" eaLnBrk="1" fontAlgn="base" hangingPunct="1">
        <a:spcBef>
          <a:spcPct val="0"/>
        </a:spcBef>
        <a:spcAft>
          <a:spcPct val="0"/>
        </a:spcAft>
        <a:defRPr kumimoji="1" sz="4400">
          <a:solidFill>
            <a:schemeClr val="tx2"/>
          </a:solidFill>
          <a:latin typeface="Times New Roman" pitchFamily="18" charset="0"/>
        </a:defRPr>
      </a:lvl8pPr>
      <a:lvl9pPr marL="1828800" algn="l"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SzPct val="90000"/>
        <a:buFont typeface="Monotype Sorts" pitchFamily="2" charset="2"/>
        <a:buChar char="4"/>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bwMode="ltGray">
      <p:bgPr>
        <a:solidFill>
          <a:srgbClr val="8C735A"/>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2" name="Group 1026"/>
          <p:cNvGrpSpPr>
            <a:grpSpLocks/>
          </p:cNvGrpSpPr>
          <p:nvPr/>
        </p:nvGrpSpPr>
        <p:grpSpPr bwMode="auto">
          <a:xfrm>
            <a:off x="0" y="0"/>
            <a:ext cx="8872538" cy="6858000"/>
            <a:chOff x="0" y="0"/>
            <a:chExt cx="5589" cy="4320"/>
          </a:xfrm>
        </p:grpSpPr>
        <p:sp>
          <p:nvSpPr>
            <p:cNvPr id="3075" name="Rectangle 1027"/>
            <p:cNvSpPr>
              <a:spLocks noChangeArrowheads="1"/>
            </p:cNvSpPr>
            <p:nvPr/>
          </p:nvSpPr>
          <p:spPr bwMode="ltGray">
            <a:xfrm>
              <a:off x="336" y="150"/>
              <a:ext cx="5253" cy="4026"/>
            </a:xfrm>
            <a:prstGeom prst="rect">
              <a:avLst/>
            </a:prstGeom>
            <a:solidFill>
              <a:schemeClr val="bg1"/>
            </a:solidFill>
            <a:ln w="9525">
              <a:noFill/>
              <a:miter lim="800000"/>
              <a:headEnd/>
              <a:tailEnd/>
            </a:ln>
          </p:spPr>
          <p:txBody>
            <a:bodyPr wrap="none" anchor="ctr"/>
            <a:lstStyle/>
            <a:p>
              <a:pPr eaLnBrk="0" hangingPunct="0">
                <a:defRPr/>
              </a:pPr>
              <a:endParaRPr lang="en-US" sz="2400">
                <a:solidFill>
                  <a:srgbClr val="402000"/>
                </a:solidFill>
                <a:latin typeface="Times New Roman" pitchFamily="18" charset="0"/>
              </a:endParaRPr>
            </a:p>
          </p:txBody>
        </p:sp>
        <p:pic>
          <p:nvPicPr>
            <p:cNvPr id="63497" name="Picture 1028" descr="minispir"/>
            <p:cNvPicPr>
              <a:picLocks noChangeAspect="1" noChangeArrowheads="1"/>
            </p:cNvPicPr>
            <p:nvPr/>
          </p:nvPicPr>
          <p:blipFill>
            <a:blip r:embed="rId3"/>
            <a:srcRect/>
            <a:stretch>
              <a:fillRect/>
            </a:stretch>
          </p:blipFill>
          <p:spPr bwMode="ltGray">
            <a:xfrm>
              <a:off x="0" y="0"/>
              <a:ext cx="670" cy="4320"/>
            </a:xfrm>
            <a:prstGeom prst="rect">
              <a:avLst/>
            </a:prstGeom>
            <a:noFill/>
            <a:ln w="9525">
              <a:noFill/>
              <a:miter lim="800000"/>
              <a:headEnd/>
              <a:tailEnd/>
            </a:ln>
          </p:spPr>
        </p:pic>
        <p:sp>
          <p:nvSpPr>
            <p:cNvPr id="3077" name="Line 1029"/>
            <p:cNvSpPr>
              <a:spLocks noChangeShapeType="1"/>
            </p:cNvSpPr>
            <p:nvPr/>
          </p:nvSpPr>
          <p:spPr bwMode="ltGray">
            <a:xfrm>
              <a:off x="640" y="1008"/>
              <a:ext cx="4880" cy="0"/>
            </a:xfrm>
            <a:prstGeom prst="line">
              <a:avLst/>
            </a:prstGeom>
            <a:noFill/>
            <a:ln w="3175">
              <a:solidFill>
                <a:schemeClr val="bg2"/>
              </a:solidFill>
              <a:round/>
              <a:headEnd/>
              <a:tailEnd/>
            </a:ln>
          </p:spPr>
          <p:txBody>
            <a:bodyPr wrap="none" anchor="ctr"/>
            <a:lstStyle/>
            <a:p>
              <a:pPr eaLnBrk="0" hangingPunct="0">
                <a:defRPr/>
              </a:pPr>
              <a:endParaRPr lang="en-US" sz="2400">
                <a:solidFill>
                  <a:srgbClr val="402000"/>
                </a:solidFill>
                <a:latin typeface="Times New Roman" pitchFamily="18" charset="0"/>
              </a:endParaRPr>
            </a:p>
          </p:txBody>
        </p:sp>
      </p:grpSp>
      <p:sp>
        <p:nvSpPr>
          <p:cNvPr id="63491" name="Rectangle 1030"/>
          <p:cNvSpPr>
            <a:spLocks noGrp="1" noChangeArrowheads="1"/>
          </p:cNvSpPr>
          <p:nvPr>
            <p:ph type="title"/>
          </p:nvPr>
        </p:nvSpPr>
        <p:spPr bwMode="auto">
          <a:xfrm>
            <a:off x="990600"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3492" name="Rectangle 1031"/>
          <p:cNvSpPr>
            <a:spLocks noGrp="1" noChangeArrowheads="1"/>
          </p:cNvSpPr>
          <p:nvPr>
            <p:ph type="body" idx="1"/>
          </p:nvPr>
        </p:nvSpPr>
        <p:spPr bwMode="auto">
          <a:xfrm>
            <a:off x="990600" y="1828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0" name="Rectangle 1032"/>
          <p:cNvSpPr>
            <a:spLocks noGrp="1" noChangeArrowheads="1"/>
          </p:cNvSpPr>
          <p:nvPr>
            <p:ph type="dt" sz="half" idx="2"/>
          </p:nvPr>
        </p:nvSpPr>
        <p:spPr bwMode="auto">
          <a:xfrm>
            <a:off x="990600" y="60960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a:solidFill>
                  <a:srgbClr val="A08366"/>
                </a:solidFill>
                <a:latin typeface="Times New Roman" pitchFamily="18" charset="0"/>
              </a:defRPr>
            </a:lvl1pPr>
          </a:lstStyle>
          <a:p>
            <a:pPr>
              <a:defRPr/>
            </a:pPr>
            <a:endParaRPr lang="en-US"/>
          </a:p>
        </p:txBody>
      </p:sp>
      <p:sp>
        <p:nvSpPr>
          <p:cNvPr id="3081" name="Rectangle 1033"/>
          <p:cNvSpPr>
            <a:spLocks noGrp="1" noChangeArrowheads="1"/>
          </p:cNvSpPr>
          <p:nvPr>
            <p:ph type="ftr" sz="quarter" idx="3"/>
          </p:nvPr>
        </p:nvSpPr>
        <p:spPr bwMode="auto">
          <a:xfrm>
            <a:off x="3429000" y="60960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a:solidFill>
                  <a:srgbClr val="A08366"/>
                </a:solidFill>
                <a:latin typeface="Times New Roman" pitchFamily="18" charset="0"/>
              </a:defRPr>
            </a:lvl1pPr>
          </a:lstStyle>
          <a:p>
            <a:pPr>
              <a:defRPr/>
            </a:pPr>
            <a:endParaRPr lang="en-US"/>
          </a:p>
        </p:txBody>
      </p:sp>
      <p:sp>
        <p:nvSpPr>
          <p:cNvPr id="3082" name="Rectangle 1034"/>
          <p:cNvSpPr>
            <a:spLocks noGrp="1" noChangeArrowheads="1"/>
          </p:cNvSpPr>
          <p:nvPr>
            <p:ph type="sldNum" sz="quarter" idx="4"/>
          </p:nvPr>
        </p:nvSpPr>
        <p:spPr bwMode="auto">
          <a:xfrm>
            <a:off x="6858000" y="60960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a:solidFill>
                  <a:srgbClr val="A08366"/>
                </a:solidFill>
                <a:latin typeface="Times New Roman" pitchFamily="18" charset="0"/>
              </a:defRPr>
            </a:lvl1pPr>
          </a:lstStyle>
          <a:p>
            <a:pPr>
              <a:defRPr/>
            </a:pPr>
            <a:fld id="{2E424D68-1183-4A6F-AC8B-3FD2A512F31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8" r:id="rId1"/>
  </p:sldLayoutIdLst>
  <p:hf hdr="0" ftr="0" dt="0"/>
  <p:txStyles>
    <p:title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Times New Roman" pitchFamily="18" charset="0"/>
        </a:defRPr>
      </a:lvl2pPr>
      <a:lvl3pPr algn="l" rtl="0" eaLnBrk="1" fontAlgn="base" hangingPunct="1">
        <a:spcBef>
          <a:spcPct val="0"/>
        </a:spcBef>
        <a:spcAft>
          <a:spcPct val="0"/>
        </a:spcAft>
        <a:defRPr kumimoji="1" sz="4400">
          <a:solidFill>
            <a:schemeClr val="tx2"/>
          </a:solidFill>
          <a:latin typeface="Times New Roman" pitchFamily="18" charset="0"/>
        </a:defRPr>
      </a:lvl3pPr>
      <a:lvl4pPr algn="l" rtl="0" eaLnBrk="1" fontAlgn="base" hangingPunct="1">
        <a:spcBef>
          <a:spcPct val="0"/>
        </a:spcBef>
        <a:spcAft>
          <a:spcPct val="0"/>
        </a:spcAft>
        <a:defRPr kumimoji="1" sz="4400">
          <a:solidFill>
            <a:schemeClr val="tx2"/>
          </a:solidFill>
          <a:latin typeface="Times New Roman" pitchFamily="18" charset="0"/>
        </a:defRPr>
      </a:lvl4pPr>
      <a:lvl5pPr algn="l" rtl="0" eaLnBrk="1" fontAlgn="base" hangingPunct="1">
        <a:spcBef>
          <a:spcPct val="0"/>
        </a:spcBef>
        <a:spcAft>
          <a:spcPct val="0"/>
        </a:spcAft>
        <a:defRPr kumimoji="1" sz="4400">
          <a:solidFill>
            <a:schemeClr val="tx2"/>
          </a:solidFill>
          <a:latin typeface="Times New Roman" pitchFamily="18" charset="0"/>
        </a:defRPr>
      </a:lvl5pPr>
      <a:lvl6pPr marL="457200" algn="l" rtl="0" eaLnBrk="1" fontAlgn="base" hangingPunct="1">
        <a:spcBef>
          <a:spcPct val="0"/>
        </a:spcBef>
        <a:spcAft>
          <a:spcPct val="0"/>
        </a:spcAft>
        <a:defRPr kumimoji="1" sz="4400">
          <a:solidFill>
            <a:schemeClr val="tx2"/>
          </a:solidFill>
          <a:latin typeface="Times New Roman" pitchFamily="18" charset="0"/>
        </a:defRPr>
      </a:lvl6pPr>
      <a:lvl7pPr marL="914400" algn="l" rtl="0" eaLnBrk="1" fontAlgn="base" hangingPunct="1">
        <a:spcBef>
          <a:spcPct val="0"/>
        </a:spcBef>
        <a:spcAft>
          <a:spcPct val="0"/>
        </a:spcAft>
        <a:defRPr kumimoji="1" sz="4400">
          <a:solidFill>
            <a:schemeClr val="tx2"/>
          </a:solidFill>
          <a:latin typeface="Times New Roman" pitchFamily="18" charset="0"/>
        </a:defRPr>
      </a:lvl7pPr>
      <a:lvl8pPr marL="1371600" algn="l" rtl="0" eaLnBrk="1" fontAlgn="base" hangingPunct="1">
        <a:spcBef>
          <a:spcPct val="0"/>
        </a:spcBef>
        <a:spcAft>
          <a:spcPct val="0"/>
        </a:spcAft>
        <a:defRPr kumimoji="1" sz="4400">
          <a:solidFill>
            <a:schemeClr val="tx2"/>
          </a:solidFill>
          <a:latin typeface="Times New Roman" pitchFamily="18" charset="0"/>
        </a:defRPr>
      </a:lvl8pPr>
      <a:lvl9pPr marL="1828800" algn="l"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SzPct val="90000"/>
        <a:buFont typeface="Monotype Sorts" pitchFamily="2" charset="2"/>
        <a:buChar char="4"/>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bwMode="ltGray">
      <p:bgPr>
        <a:solidFill>
          <a:srgbClr val="8C735A"/>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2" name="Group 1026"/>
          <p:cNvGrpSpPr>
            <a:grpSpLocks/>
          </p:cNvGrpSpPr>
          <p:nvPr/>
        </p:nvGrpSpPr>
        <p:grpSpPr bwMode="auto">
          <a:xfrm>
            <a:off x="0" y="0"/>
            <a:ext cx="8872538" cy="6858000"/>
            <a:chOff x="0" y="0"/>
            <a:chExt cx="5589" cy="4320"/>
          </a:xfrm>
        </p:grpSpPr>
        <p:sp>
          <p:nvSpPr>
            <p:cNvPr id="3075" name="Rectangle 1027"/>
            <p:cNvSpPr>
              <a:spLocks noChangeArrowheads="1"/>
            </p:cNvSpPr>
            <p:nvPr/>
          </p:nvSpPr>
          <p:spPr bwMode="ltGray">
            <a:xfrm>
              <a:off x="336" y="150"/>
              <a:ext cx="5253" cy="4026"/>
            </a:xfrm>
            <a:prstGeom prst="rect">
              <a:avLst/>
            </a:prstGeom>
            <a:solidFill>
              <a:schemeClr val="bg1"/>
            </a:solidFill>
            <a:ln w="9525">
              <a:noFill/>
              <a:miter lim="800000"/>
              <a:headEnd/>
              <a:tailEnd/>
            </a:ln>
          </p:spPr>
          <p:txBody>
            <a:bodyPr wrap="none" anchor="ctr"/>
            <a:lstStyle/>
            <a:p>
              <a:pPr eaLnBrk="0" hangingPunct="0">
                <a:defRPr/>
              </a:pPr>
              <a:endParaRPr lang="en-US" sz="2400">
                <a:solidFill>
                  <a:srgbClr val="402000"/>
                </a:solidFill>
                <a:latin typeface="Times New Roman" pitchFamily="18" charset="0"/>
              </a:endParaRPr>
            </a:p>
          </p:txBody>
        </p:sp>
        <p:pic>
          <p:nvPicPr>
            <p:cNvPr id="64521" name="Picture 1028" descr="minispir"/>
            <p:cNvPicPr>
              <a:picLocks noChangeAspect="1" noChangeArrowheads="1"/>
            </p:cNvPicPr>
            <p:nvPr/>
          </p:nvPicPr>
          <p:blipFill>
            <a:blip r:embed="rId3"/>
            <a:srcRect/>
            <a:stretch>
              <a:fillRect/>
            </a:stretch>
          </p:blipFill>
          <p:spPr bwMode="ltGray">
            <a:xfrm>
              <a:off x="0" y="0"/>
              <a:ext cx="670" cy="4320"/>
            </a:xfrm>
            <a:prstGeom prst="rect">
              <a:avLst/>
            </a:prstGeom>
            <a:noFill/>
            <a:ln w="9525">
              <a:noFill/>
              <a:miter lim="800000"/>
              <a:headEnd/>
              <a:tailEnd/>
            </a:ln>
          </p:spPr>
        </p:pic>
        <p:sp>
          <p:nvSpPr>
            <p:cNvPr id="3077" name="Line 1029"/>
            <p:cNvSpPr>
              <a:spLocks noChangeShapeType="1"/>
            </p:cNvSpPr>
            <p:nvPr/>
          </p:nvSpPr>
          <p:spPr bwMode="ltGray">
            <a:xfrm>
              <a:off x="640" y="1008"/>
              <a:ext cx="4880" cy="0"/>
            </a:xfrm>
            <a:prstGeom prst="line">
              <a:avLst/>
            </a:prstGeom>
            <a:noFill/>
            <a:ln w="3175">
              <a:solidFill>
                <a:schemeClr val="bg2"/>
              </a:solidFill>
              <a:round/>
              <a:headEnd/>
              <a:tailEnd/>
            </a:ln>
          </p:spPr>
          <p:txBody>
            <a:bodyPr wrap="none" anchor="ctr"/>
            <a:lstStyle/>
            <a:p>
              <a:pPr eaLnBrk="0" hangingPunct="0">
                <a:defRPr/>
              </a:pPr>
              <a:endParaRPr lang="en-US" sz="2400">
                <a:solidFill>
                  <a:srgbClr val="402000"/>
                </a:solidFill>
                <a:latin typeface="Times New Roman" pitchFamily="18" charset="0"/>
              </a:endParaRPr>
            </a:p>
          </p:txBody>
        </p:sp>
      </p:grpSp>
      <p:sp>
        <p:nvSpPr>
          <p:cNvPr id="64515" name="Rectangle 1030"/>
          <p:cNvSpPr>
            <a:spLocks noGrp="1" noChangeArrowheads="1"/>
          </p:cNvSpPr>
          <p:nvPr>
            <p:ph type="title"/>
          </p:nvPr>
        </p:nvSpPr>
        <p:spPr bwMode="auto">
          <a:xfrm>
            <a:off x="990600"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4516" name="Rectangle 1031"/>
          <p:cNvSpPr>
            <a:spLocks noGrp="1" noChangeArrowheads="1"/>
          </p:cNvSpPr>
          <p:nvPr>
            <p:ph type="body" idx="1"/>
          </p:nvPr>
        </p:nvSpPr>
        <p:spPr bwMode="auto">
          <a:xfrm>
            <a:off x="990600" y="1828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0" name="Rectangle 1032"/>
          <p:cNvSpPr>
            <a:spLocks noGrp="1" noChangeArrowheads="1"/>
          </p:cNvSpPr>
          <p:nvPr>
            <p:ph type="dt" sz="half" idx="2"/>
          </p:nvPr>
        </p:nvSpPr>
        <p:spPr bwMode="auto">
          <a:xfrm>
            <a:off x="990600" y="60960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a:solidFill>
                  <a:srgbClr val="A08366"/>
                </a:solidFill>
                <a:latin typeface="Times New Roman" pitchFamily="18" charset="0"/>
              </a:defRPr>
            </a:lvl1pPr>
          </a:lstStyle>
          <a:p>
            <a:pPr>
              <a:defRPr/>
            </a:pPr>
            <a:endParaRPr lang="en-US"/>
          </a:p>
        </p:txBody>
      </p:sp>
      <p:sp>
        <p:nvSpPr>
          <p:cNvPr id="3081" name="Rectangle 1033"/>
          <p:cNvSpPr>
            <a:spLocks noGrp="1" noChangeArrowheads="1"/>
          </p:cNvSpPr>
          <p:nvPr>
            <p:ph type="ftr" sz="quarter" idx="3"/>
          </p:nvPr>
        </p:nvSpPr>
        <p:spPr bwMode="auto">
          <a:xfrm>
            <a:off x="3429000" y="60960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a:solidFill>
                  <a:srgbClr val="A08366"/>
                </a:solidFill>
                <a:latin typeface="Times New Roman" pitchFamily="18" charset="0"/>
              </a:defRPr>
            </a:lvl1pPr>
          </a:lstStyle>
          <a:p>
            <a:pPr>
              <a:defRPr/>
            </a:pPr>
            <a:endParaRPr lang="en-US"/>
          </a:p>
        </p:txBody>
      </p:sp>
      <p:sp>
        <p:nvSpPr>
          <p:cNvPr id="3082" name="Rectangle 1034"/>
          <p:cNvSpPr>
            <a:spLocks noGrp="1" noChangeArrowheads="1"/>
          </p:cNvSpPr>
          <p:nvPr>
            <p:ph type="sldNum" sz="quarter" idx="4"/>
          </p:nvPr>
        </p:nvSpPr>
        <p:spPr bwMode="auto">
          <a:xfrm>
            <a:off x="6858000" y="60960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a:solidFill>
                  <a:srgbClr val="A08366"/>
                </a:solidFill>
                <a:latin typeface="Times New Roman" pitchFamily="18" charset="0"/>
              </a:defRPr>
            </a:lvl1pPr>
          </a:lstStyle>
          <a:p>
            <a:pPr>
              <a:defRPr/>
            </a:pPr>
            <a:fld id="{2E13B8B8-4617-49F4-A885-945B43E5CB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0" r:id="rId1"/>
  </p:sldLayoutIdLst>
  <p:hf hdr="0" ftr="0" dt="0"/>
  <p:txStyles>
    <p:title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Times New Roman" pitchFamily="18" charset="0"/>
        </a:defRPr>
      </a:lvl2pPr>
      <a:lvl3pPr algn="l" rtl="0" eaLnBrk="1" fontAlgn="base" hangingPunct="1">
        <a:spcBef>
          <a:spcPct val="0"/>
        </a:spcBef>
        <a:spcAft>
          <a:spcPct val="0"/>
        </a:spcAft>
        <a:defRPr kumimoji="1" sz="4400">
          <a:solidFill>
            <a:schemeClr val="tx2"/>
          </a:solidFill>
          <a:latin typeface="Times New Roman" pitchFamily="18" charset="0"/>
        </a:defRPr>
      </a:lvl3pPr>
      <a:lvl4pPr algn="l" rtl="0" eaLnBrk="1" fontAlgn="base" hangingPunct="1">
        <a:spcBef>
          <a:spcPct val="0"/>
        </a:spcBef>
        <a:spcAft>
          <a:spcPct val="0"/>
        </a:spcAft>
        <a:defRPr kumimoji="1" sz="4400">
          <a:solidFill>
            <a:schemeClr val="tx2"/>
          </a:solidFill>
          <a:latin typeface="Times New Roman" pitchFamily="18" charset="0"/>
        </a:defRPr>
      </a:lvl4pPr>
      <a:lvl5pPr algn="l" rtl="0" eaLnBrk="1" fontAlgn="base" hangingPunct="1">
        <a:spcBef>
          <a:spcPct val="0"/>
        </a:spcBef>
        <a:spcAft>
          <a:spcPct val="0"/>
        </a:spcAft>
        <a:defRPr kumimoji="1" sz="4400">
          <a:solidFill>
            <a:schemeClr val="tx2"/>
          </a:solidFill>
          <a:latin typeface="Times New Roman" pitchFamily="18" charset="0"/>
        </a:defRPr>
      </a:lvl5pPr>
      <a:lvl6pPr marL="457200" algn="l" rtl="0" eaLnBrk="1" fontAlgn="base" hangingPunct="1">
        <a:spcBef>
          <a:spcPct val="0"/>
        </a:spcBef>
        <a:spcAft>
          <a:spcPct val="0"/>
        </a:spcAft>
        <a:defRPr kumimoji="1" sz="4400">
          <a:solidFill>
            <a:schemeClr val="tx2"/>
          </a:solidFill>
          <a:latin typeface="Times New Roman" pitchFamily="18" charset="0"/>
        </a:defRPr>
      </a:lvl6pPr>
      <a:lvl7pPr marL="914400" algn="l" rtl="0" eaLnBrk="1" fontAlgn="base" hangingPunct="1">
        <a:spcBef>
          <a:spcPct val="0"/>
        </a:spcBef>
        <a:spcAft>
          <a:spcPct val="0"/>
        </a:spcAft>
        <a:defRPr kumimoji="1" sz="4400">
          <a:solidFill>
            <a:schemeClr val="tx2"/>
          </a:solidFill>
          <a:latin typeface="Times New Roman" pitchFamily="18" charset="0"/>
        </a:defRPr>
      </a:lvl7pPr>
      <a:lvl8pPr marL="1371600" algn="l" rtl="0" eaLnBrk="1" fontAlgn="base" hangingPunct="1">
        <a:spcBef>
          <a:spcPct val="0"/>
        </a:spcBef>
        <a:spcAft>
          <a:spcPct val="0"/>
        </a:spcAft>
        <a:defRPr kumimoji="1" sz="4400">
          <a:solidFill>
            <a:schemeClr val="tx2"/>
          </a:solidFill>
          <a:latin typeface="Times New Roman" pitchFamily="18" charset="0"/>
        </a:defRPr>
      </a:lvl8pPr>
      <a:lvl9pPr marL="1828800" algn="l"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SzPct val="90000"/>
        <a:buFont typeface="Monotype Sorts" pitchFamily="2" charset="2"/>
        <a:buChar char="4"/>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6435725"/>
            <a:ext cx="9144000" cy="420688"/>
            <a:chOff x="0" y="4054"/>
            <a:chExt cx="5760" cy="265"/>
          </a:xfrm>
        </p:grpSpPr>
        <p:pic>
          <p:nvPicPr>
            <p:cNvPr id="65549" name="Picture 3" descr="spires"/>
            <p:cNvPicPr>
              <a:picLocks noChangeAspect="1" noChangeArrowheads="1"/>
            </p:cNvPicPr>
            <p:nvPr/>
          </p:nvPicPr>
          <p:blipFill>
            <a:blip r:embed="rId3"/>
            <a:srcRect/>
            <a:stretch>
              <a:fillRect/>
            </a:stretch>
          </p:blipFill>
          <p:spPr bwMode="auto">
            <a:xfrm>
              <a:off x="0" y="4054"/>
              <a:ext cx="2259" cy="265"/>
            </a:xfrm>
            <a:prstGeom prst="rect">
              <a:avLst/>
            </a:prstGeom>
            <a:noFill/>
            <a:ln w="9525">
              <a:noFill/>
              <a:miter lim="800000"/>
              <a:headEnd/>
              <a:tailEnd/>
            </a:ln>
          </p:spPr>
        </p:pic>
        <p:pic>
          <p:nvPicPr>
            <p:cNvPr id="65550" name="Picture 4" descr="spires"/>
            <p:cNvPicPr>
              <a:picLocks noChangeAspect="1" noChangeArrowheads="1"/>
            </p:cNvPicPr>
            <p:nvPr/>
          </p:nvPicPr>
          <p:blipFill>
            <a:blip r:embed="rId3"/>
            <a:srcRect/>
            <a:stretch>
              <a:fillRect/>
            </a:stretch>
          </p:blipFill>
          <p:spPr bwMode="auto">
            <a:xfrm>
              <a:off x="2256" y="4054"/>
              <a:ext cx="2259" cy="265"/>
            </a:xfrm>
            <a:prstGeom prst="rect">
              <a:avLst/>
            </a:prstGeom>
            <a:noFill/>
            <a:ln w="9525">
              <a:noFill/>
              <a:miter lim="800000"/>
              <a:headEnd/>
              <a:tailEnd/>
            </a:ln>
          </p:spPr>
        </p:pic>
        <p:pic>
          <p:nvPicPr>
            <p:cNvPr id="65551" name="Picture 5" descr="spires"/>
            <p:cNvPicPr>
              <a:picLocks noChangeAspect="1" noChangeArrowheads="1"/>
            </p:cNvPicPr>
            <p:nvPr/>
          </p:nvPicPr>
          <p:blipFill>
            <a:blip r:embed="rId3"/>
            <a:srcRect r="44754"/>
            <a:stretch>
              <a:fillRect/>
            </a:stretch>
          </p:blipFill>
          <p:spPr bwMode="auto">
            <a:xfrm>
              <a:off x="4512" y="4054"/>
              <a:ext cx="1248" cy="265"/>
            </a:xfrm>
            <a:prstGeom prst="rect">
              <a:avLst/>
            </a:prstGeom>
            <a:noFill/>
            <a:ln w="9525">
              <a:noFill/>
              <a:miter lim="800000"/>
              <a:headEnd/>
              <a:tailEnd/>
            </a:ln>
          </p:spPr>
        </p:pic>
      </p:grpSp>
      <p:sp>
        <p:nvSpPr>
          <p:cNvPr id="2531334" name="Rectangle 6"/>
          <p:cNvSpPr>
            <a:spLocks noChangeArrowheads="1"/>
          </p:cNvSpPr>
          <p:nvPr/>
        </p:nvSpPr>
        <p:spPr bwMode="auto">
          <a:xfrm>
            <a:off x="0" y="0"/>
            <a:ext cx="611188" cy="6858000"/>
          </a:xfrm>
          <a:prstGeom prst="rect">
            <a:avLst/>
          </a:prstGeom>
          <a:solidFill>
            <a:schemeClr val="bg1"/>
          </a:solidFill>
          <a:ln w="9525" algn="ctr">
            <a:noFill/>
            <a:miter lim="800000"/>
            <a:headEnd/>
            <a:tailEnd/>
          </a:ln>
          <a:effectLst/>
        </p:spPr>
        <p:txBody>
          <a:bodyPr wrap="none" anchor="ctr">
            <a:spAutoFit/>
          </a:bodyPr>
          <a:lstStyle/>
          <a:p>
            <a:pPr algn="ctr">
              <a:defRPr/>
            </a:pPr>
            <a:endParaRPr lang="en-US" sz="2400">
              <a:solidFill>
                <a:srgbClr val="000000"/>
              </a:solidFill>
              <a:latin typeface="Arial" charset="0"/>
            </a:endParaRPr>
          </a:p>
        </p:txBody>
      </p:sp>
      <p:sp>
        <p:nvSpPr>
          <p:cNvPr id="2531335" name="Rectangle 7"/>
          <p:cNvSpPr>
            <a:spLocks noChangeArrowheads="1"/>
          </p:cNvSpPr>
          <p:nvPr/>
        </p:nvSpPr>
        <p:spPr bwMode="auto">
          <a:xfrm>
            <a:off x="609600" y="0"/>
            <a:ext cx="8534400" cy="549275"/>
          </a:xfrm>
          <a:prstGeom prst="rect">
            <a:avLst/>
          </a:prstGeom>
          <a:solidFill>
            <a:srgbClr val="00003F">
              <a:alpha val="50000"/>
            </a:srgbClr>
          </a:solidFill>
          <a:ln w="9525" algn="ctr">
            <a:noFill/>
            <a:miter lim="800000"/>
            <a:headEnd/>
            <a:tailEnd/>
          </a:ln>
          <a:effectLst/>
        </p:spPr>
        <p:txBody>
          <a:bodyPr anchor="ctr">
            <a:spAutoFit/>
          </a:bodyPr>
          <a:lstStyle/>
          <a:p>
            <a:pPr algn="ctr">
              <a:defRPr/>
            </a:pPr>
            <a:endParaRPr lang="en-US" sz="2400">
              <a:solidFill>
                <a:srgbClr val="000000"/>
              </a:solidFill>
              <a:latin typeface="Arial" charset="0"/>
            </a:endParaRPr>
          </a:p>
        </p:txBody>
      </p:sp>
      <p:sp>
        <p:nvSpPr>
          <p:cNvPr id="2531336" name="Rectangle 8"/>
          <p:cNvSpPr>
            <a:spLocks noChangeArrowheads="1"/>
          </p:cNvSpPr>
          <p:nvPr/>
        </p:nvSpPr>
        <p:spPr bwMode="auto">
          <a:xfrm>
            <a:off x="0" y="0"/>
            <a:ext cx="611188" cy="6858000"/>
          </a:xfrm>
          <a:prstGeom prst="rect">
            <a:avLst/>
          </a:prstGeom>
          <a:solidFill>
            <a:srgbClr val="00003F">
              <a:alpha val="50000"/>
            </a:srgbClr>
          </a:solidFill>
          <a:ln w="9525" algn="ctr">
            <a:noFill/>
            <a:miter lim="800000"/>
            <a:headEnd/>
            <a:tailEnd/>
          </a:ln>
          <a:effectLst/>
        </p:spPr>
        <p:txBody>
          <a:bodyPr wrap="none" anchor="ctr">
            <a:spAutoFit/>
          </a:bodyPr>
          <a:lstStyle/>
          <a:p>
            <a:pPr algn="ctr">
              <a:defRPr/>
            </a:pPr>
            <a:endParaRPr lang="en-US" sz="2400">
              <a:solidFill>
                <a:srgbClr val="000000"/>
              </a:solidFill>
              <a:latin typeface="Arial" charset="0"/>
            </a:endParaRPr>
          </a:p>
        </p:txBody>
      </p:sp>
      <p:sp>
        <p:nvSpPr>
          <p:cNvPr id="65542" name="Rectangle 9"/>
          <p:cNvSpPr>
            <a:spLocks noGrp="1" noChangeArrowheads="1"/>
          </p:cNvSpPr>
          <p:nvPr>
            <p:ph type="title"/>
          </p:nvPr>
        </p:nvSpPr>
        <p:spPr bwMode="auto">
          <a:xfrm>
            <a:off x="792163" y="733425"/>
            <a:ext cx="7775575"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5543" name="Rectangle 10"/>
          <p:cNvSpPr>
            <a:spLocks noGrp="1" noChangeArrowheads="1"/>
          </p:cNvSpPr>
          <p:nvPr>
            <p:ph type="body" idx="1"/>
          </p:nvPr>
        </p:nvSpPr>
        <p:spPr bwMode="auto">
          <a:xfrm>
            <a:off x="798513" y="1581150"/>
            <a:ext cx="7775575" cy="4583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31339" name="Rectangle 11"/>
          <p:cNvSpPr>
            <a:spLocks noGrp="1" noChangeArrowheads="1"/>
          </p:cNvSpPr>
          <p:nvPr>
            <p:ph type="dt" sz="half" idx="2"/>
          </p:nvPr>
        </p:nvSpPr>
        <p:spPr bwMode="auto">
          <a:xfrm>
            <a:off x="827088" y="61658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charset="0"/>
                <a:ea typeface="MS PGothic" pitchFamily="34" charset="-128"/>
              </a:defRPr>
            </a:lvl1pPr>
          </a:lstStyle>
          <a:p>
            <a:pPr>
              <a:defRPr/>
            </a:pPr>
            <a:endParaRPr lang="en-GB"/>
          </a:p>
        </p:txBody>
      </p:sp>
      <p:sp>
        <p:nvSpPr>
          <p:cNvPr id="2531340" name="Rectangle 1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S PGothic" pitchFamily="34" charset="-128"/>
              </a:defRPr>
            </a:lvl1pPr>
          </a:lstStyle>
          <a:p>
            <a:pPr>
              <a:defRPr/>
            </a:pPr>
            <a:endParaRPr lang="en-US"/>
          </a:p>
        </p:txBody>
      </p:sp>
      <p:sp>
        <p:nvSpPr>
          <p:cNvPr id="2531341" name="Rectangle 1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ea typeface="MS PGothic" pitchFamily="34" charset="-128"/>
              </a:defRPr>
            </a:lvl1pPr>
          </a:lstStyle>
          <a:p>
            <a:pPr>
              <a:defRPr/>
            </a:pPr>
            <a:r>
              <a:rPr lang="en-US"/>
              <a:t> </a:t>
            </a:r>
            <a:fld id="{DA904A6A-CF50-4211-9C8C-481F0F1B8E74}" type="slidenum">
              <a:rPr lang="en-US"/>
              <a:pPr>
                <a:defRPr/>
              </a:pPr>
              <a:t>‹#›</a:t>
            </a:fld>
            <a:endParaRPr lang="en-US"/>
          </a:p>
        </p:txBody>
      </p:sp>
      <p:sp>
        <p:nvSpPr>
          <p:cNvPr id="2531342" name="Text Box 14"/>
          <p:cNvSpPr txBox="1">
            <a:spLocks noChangeArrowheads="1"/>
          </p:cNvSpPr>
          <p:nvPr/>
        </p:nvSpPr>
        <p:spPr bwMode="auto">
          <a:xfrm>
            <a:off x="830263" y="6235700"/>
            <a:ext cx="184150" cy="214313"/>
          </a:xfrm>
          <a:prstGeom prst="rect">
            <a:avLst/>
          </a:prstGeom>
          <a:noFill/>
          <a:ln w="9525" algn="ctr">
            <a:noFill/>
            <a:miter lim="800000"/>
            <a:headEnd/>
            <a:tailEnd/>
          </a:ln>
          <a:effectLst/>
        </p:spPr>
        <p:txBody>
          <a:bodyPr wrap="none">
            <a:spAutoFit/>
          </a:bodyPr>
          <a:lstStyle/>
          <a:p>
            <a:pPr>
              <a:spcBef>
                <a:spcPct val="50000"/>
              </a:spcBef>
              <a:defRPr/>
            </a:pPr>
            <a:endParaRPr lang="en-US" sz="800">
              <a:solidFill>
                <a:srgbClr val="959597"/>
              </a:solidFill>
              <a:latin typeface="TheSans B5 Plain" pitchFamily="34" charset="0"/>
              <a:ea typeface="MS PGothic" pitchFamily="34" charset="-128"/>
            </a:endParaRPr>
          </a:p>
        </p:txBody>
      </p:sp>
      <p:pic>
        <p:nvPicPr>
          <p:cNvPr id="65548" name="Picture 15" descr="crest"/>
          <p:cNvPicPr>
            <a:picLocks noChangeAspect="1" noChangeArrowheads="1"/>
          </p:cNvPicPr>
          <p:nvPr/>
        </p:nvPicPr>
        <p:blipFill>
          <a:blip r:embed="rId4"/>
          <a:srcRect/>
          <a:stretch>
            <a:fillRect/>
          </a:stretch>
        </p:blipFill>
        <p:spPr bwMode="auto">
          <a:xfrm>
            <a:off x="76200" y="76200"/>
            <a:ext cx="512763"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2" r:id="rId1"/>
  </p:sldLayoutIdLst>
  <p:timing>
    <p:tnLst>
      <p:par>
        <p:cTn id="1" dur="indefinite" restart="never" nodeType="tmRoot"/>
      </p:par>
    </p:tnLst>
  </p:timing>
  <p:hf hdr="0" ftr="0" dt="0"/>
  <p:txStyles>
    <p:titleStyle>
      <a:lvl1pPr algn="l" rtl="0" eaLnBrk="1" fontAlgn="base" hangingPunct="1">
        <a:spcBef>
          <a:spcPct val="0"/>
        </a:spcBef>
        <a:spcAft>
          <a:spcPct val="0"/>
        </a:spcAft>
        <a:defRPr sz="3600" b="1">
          <a:solidFill>
            <a:srgbClr val="006F6C"/>
          </a:solidFill>
          <a:latin typeface="+mj-lt"/>
          <a:ea typeface="+mj-ea"/>
          <a:cs typeface="+mj-cs"/>
        </a:defRPr>
      </a:lvl1pPr>
      <a:lvl2pPr algn="l" rtl="0" eaLnBrk="1" fontAlgn="base" hangingPunct="1">
        <a:spcBef>
          <a:spcPct val="0"/>
        </a:spcBef>
        <a:spcAft>
          <a:spcPct val="0"/>
        </a:spcAft>
        <a:defRPr sz="3600" b="1">
          <a:solidFill>
            <a:srgbClr val="006F6C"/>
          </a:solidFill>
          <a:latin typeface="Arial" charset="0"/>
        </a:defRPr>
      </a:lvl2pPr>
      <a:lvl3pPr algn="l" rtl="0" eaLnBrk="1" fontAlgn="base" hangingPunct="1">
        <a:spcBef>
          <a:spcPct val="0"/>
        </a:spcBef>
        <a:spcAft>
          <a:spcPct val="0"/>
        </a:spcAft>
        <a:defRPr sz="3600" b="1">
          <a:solidFill>
            <a:srgbClr val="006F6C"/>
          </a:solidFill>
          <a:latin typeface="Arial" charset="0"/>
        </a:defRPr>
      </a:lvl3pPr>
      <a:lvl4pPr algn="l" rtl="0" eaLnBrk="1" fontAlgn="base" hangingPunct="1">
        <a:spcBef>
          <a:spcPct val="0"/>
        </a:spcBef>
        <a:spcAft>
          <a:spcPct val="0"/>
        </a:spcAft>
        <a:defRPr sz="3600" b="1">
          <a:solidFill>
            <a:srgbClr val="006F6C"/>
          </a:solidFill>
          <a:latin typeface="Arial" charset="0"/>
        </a:defRPr>
      </a:lvl4pPr>
      <a:lvl5pPr algn="l" rtl="0" eaLnBrk="1" fontAlgn="base" hangingPunct="1">
        <a:spcBef>
          <a:spcPct val="0"/>
        </a:spcBef>
        <a:spcAft>
          <a:spcPct val="0"/>
        </a:spcAft>
        <a:defRPr sz="3600" b="1">
          <a:solidFill>
            <a:srgbClr val="006F6C"/>
          </a:solidFill>
          <a:latin typeface="Arial" charset="0"/>
        </a:defRPr>
      </a:lvl5pPr>
      <a:lvl6pPr marL="457200" algn="l" rtl="0" eaLnBrk="1" fontAlgn="base" hangingPunct="1">
        <a:spcBef>
          <a:spcPct val="0"/>
        </a:spcBef>
        <a:spcAft>
          <a:spcPct val="0"/>
        </a:spcAft>
        <a:defRPr sz="3600" b="1">
          <a:solidFill>
            <a:srgbClr val="006F6C"/>
          </a:solidFill>
          <a:latin typeface="Arial" charset="0"/>
        </a:defRPr>
      </a:lvl6pPr>
      <a:lvl7pPr marL="914400" algn="l" rtl="0" eaLnBrk="1" fontAlgn="base" hangingPunct="1">
        <a:spcBef>
          <a:spcPct val="0"/>
        </a:spcBef>
        <a:spcAft>
          <a:spcPct val="0"/>
        </a:spcAft>
        <a:defRPr sz="3600" b="1">
          <a:solidFill>
            <a:srgbClr val="006F6C"/>
          </a:solidFill>
          <a:latin typeface="Arial" charset="0"/>
        </a:defRPr>
      </a:lvl7pPr>
      <a:lvl8pPr marL="1371600" algn="l" rtl="0" eaLnBrk="1" fontAlgn="base" hangingPunct="1">
        <a:spcBef>
          <a:spcPct val="0"/>
        </a:spcBef>
        <a:spcAft>
          <a:spcPct val="0"/>
        </a:spcAft>
        <a:defRPr sz="3600" b="1">
          <a:solidFill>
            <a:srgbClr val="006F6C"/>
          </a:solidFill>
          <a:latin typeface="Arial" charset="0"/>
        </a:defRPr>
      </a:lvl8pPr>
      <a:lvl9pPr marL="1828800" algn="l" rtl="0" eaLnBrk="1" fontAlgn="base" hangingPunct="1">
        <a:spcBef>
          <a:spcPct val="0"/>
        </a:spcBef>
        <a:spcAft>
          <a:spcPct val="0"/>
        </a:spcAft>
        <a:defRPr sz="3600" b="1">
          <a:solidFill>
            <a:srgbClr val="006F6C"/>
          </a:solidFill>
          <a:latin typeface="Arial" charset="0"/>
        </a:defRPr>
      </a:lvl9pPr>
    </p:titleStyle>
    <p:bodyStyle>
      <a:lvl1pPr marL="342900" indent="-342900" algn="l" rtl="0" eaLnBrk="1" fontAlgn="base" hangingPunct="1">
        <a:spcBef>
          <a:spcPct val="20000"/>
        </a:spcBef>
        <a:spcAft>
          <a:spcPct val="20000"/>
        </a:spcAft>
        <a:buClr>
          <a:srgbClr val="006F6C"/>
        </a:buClr>
        <a:buSzPct val="120000"/>
        <a:buChar char="•"/>
        <a:defRPr sz="2400">
          <a:solidFill>
            <a:schemeClr val="tx1"/>
          </a:solidFill>
          <a:latin typeface="+mn-lt"/>
          <a:ea typeface="+mn-ea"/>
          <a:cs typeface="+mn-cs"/>
        </a:defRPr>
      </a:lvl1pPr>
      <a:lvl2pPr marL="742950" indent="-285750" algn="l" rtl="0" eaLnBrk="1" fontAlgn="base" hangingPunct="1">
        <a:spcBef>
          <a:spcPct val="20000"/>
        </a:spcBef>
        <a:spcAft>
          <a:spcPct val="20000"/>
        </a:spcAft>
        <a:buChar char="–"/>
        <a:defRPr sz="2000">
          <a:solidFill>
            <a:schemeClr val="tx1"/>
          </a:solidFill>
          <a:latin typeface="+mn-lt"/>
        </a:defRPr>
      </a:lvl2pPr>
      <a:lvl3pPr marL="1143000" indent="-228600" algn="l" rtl="0" eaLnBrk="1" fontAlgn="base" hangingPunct="1">
        <a:spcBef>
          <a:spcPct val="20000"/>
        </a:spcBef>
        <a:spcAft>
          <a:spcPct val="20000"/>
        </a:spcAft>
        <a:buChar char="•"/>
        <a:defRPr>
          <a:solidFill>
            <a:schemeClr val="tx1"/>
          </a:solidFill>
          <a:latin typeface="+mn-lt"/>
        </a:defRPr>
      </a:lvl3pPr>
      <a:lvl4pPr marL="1600200" indent="-228600" algn="l" rtl="0" eaLnBrk="1" fontAlgn="base" hangingPunct="1">
        <a:spcBef>
          <a:spcPct val="20000"/>
        </a:spcBef>
        <a:spcAft>
          <a:spcPct val="20000"/>
        </a:spcAft>
        <a:buChar char="–"/>
        <a:defRPr>
          <a:solidFill>
            <a:schemeClr val="tx1"/>
          </a:solidFill>
          <a:latin typeface="+mn-lt"/>
        </a:defRPr>
      </a:lvl4pPr>
      <a:lvl5pPr marL="2057400" indent="-228600" algn="l" rtl="0" eaLnBrk="1" fontAlgn="base" hangingPunct="1">
        <a:spcBef>
          <a:spcPct val="20000"/>
        </a:spcBef>
        <a:spcAft>
          <a:spcPct val="20000"/>
        </a:spcAft>
        <a:buChar char="»"/>
        <a:defRPr>
          <a:solidFill>
            <a:schemeClr val="tx1"/>
          </a:solidFill>
          <a:latin typeface="+mn-lt"/>
        </a:defRPr>
      </a:lvl5pPr>
      <a:lvl6pPr marL="2514600" indent="-228600" algn="l" rtl="0" eaLnBrk="1" fontAlgn="base" hangingPunct="1">
        <a:spcBef>
          <a:spcPct val="20000"/>
        </a:spcBef>
        <a:spcAft>
          <a:spcPct val="20000"/>
        </a:spcAft>
        <a:buChar char="»"/>
        <a:defRPr>
          <a:solidFill>
            <a:schemeClr val="tx1"/>
          </a:solidFill>
          <a:latin typeface="+mn-lt"/>
        </a:defRPr>
      </a:lvl6pPr>
      <a:lvl7pPr marL="2971800" indent="-228600" algn="l" rtl="0" eaLnBrk="1" fontAlgn="base" hangingPunct="1">
        <a:spcBef>
          <a:spcPct val="20000"/>
        </a:spcBef>
        <a:spcAft>
          <a:spcPct val="20000"/>
        </a:spcAft>
        <a:buChar char="»"/>
        <a:defRPr>
          <a:solidFill>
            <a:schemeClr val="tx1"/>
          </a:solidFill>
          <a:latin typeface="+mn-lt"/>
        </a:defRPr>
      </a:lvl7pPr>
      <a:lvl8pPr marL="3429000" indent="-228600" algn="l" rtl="0" eaLnBrk="1" fontAlgn="base" hangingPunct="1">
        <a:spcBef>
          <a:spcPct val="20000"/>
        </a:spcBef>
        <a:spcAft>
          <a:spcPct val="20000"/>
        </a:spcAft>
        <a:buChar char="»"/>
        <a:defRPr>
          <a:solidFill>
            <a:schemeClr val="tx1"/>
          </a:solidFill>
          <a:latin typeface="+mn-lt"/>
        </a:defRPr>
      </a:lvl8pPr>
      <a:lvl9pPr marL="3886200" indent="-228600" algn="l" rtl="0" eaLnBrk="1" fontAlgn="base" hangingPunct="1">
        <a:spcBef>
          <a:spcPct val="20000"/>
        </a:spcBef>
        <a:spcAft>
          <a:spcPct val="200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6435725"/>
            <a:ext cx="9144000" cy="420688"/>
            <a:chOff x="0" y="4054"/>
            <a:chExt cx="5760" cy="265"/>
          </a:xfrm>
        </p:grpSpPr>
        <p:pic>
          <p:nvPicPr>
            <p:cNvPr id="66573" name="Picture 3" descr="spires"/>
            <p:cNvPicPr>
              <a:picLocks noChangeAspect="1" noChangeArrowheads="1"/>
            </p:cNvPicPr>
            <p:nvPr/>
          </p:nvPicPr>
          <p:blipFill>
            <a:blip r:embed="rId3"/>
            <a:srcRect/>
            <a:stretch>
              <a:fillRect/>
            </a:stretch>
          </p:blipFill>
          <p:spPr bwMode="auto">
            <a:xfrm>
              <a:off x="0" y="4054"/>
              <a:ext cx="2259" cy="265"/>
            </a:xfrm>
            <a:prstGeom prst="rect">
              <a:avLst/>
            </a:prstGeom>
            <a:noFill/>
            <a:ln w="9525">
              <a:noFill/>
              <a:miter lim="800000"/>
              <a:headEnd/>
              <a:tailEnd/>
            </a:ln>
          </p:spPr>
        </p:pic>
        <p:pic>
          <p:nvPicPr>
            <p:cNvPr id="66574" name="Picture 4" descr="spires"/>
            <p:cNvPicPr>
              <a:picLocks noChangeAspect="1" noChangeArrowheads="1"/>
            </p:cNvPicPr>
            <p:nvPr/>
          </p:nvPicPr>
          <p:blipFill>
            <a:blip r:embed="rId3"/>
            <a:srcRect/>
            <a:stretch>
              <a:fillRect/>
            </a:stretch>
          </p:blipFill>
          <p:spPr bwMode="auto">
            <a:xfrm>
              <a:off x="2256" y="4054"/>
              <a:ext cx="2259" cy="265"/>
            </a:xfrm>
            <a:prstGeom prst="rect">
              <a:avLst/>
            </a:prstGeom>
            <a:noFill/>
            <a:ln w="9525">
              <a:noFill/>
              <a:miter lim="800000"/>
              <a:headEnd/>
              <a:tailEnd/>
            </a:ln>
          </p:spPr>
        </p:pic>
        <p:pic>
          <p:nvPicPr>
            <p:cNvPr id="66575" name="Picture 5" descr="spires"/>
            <p:cNvPicPr>
              <a:picLocks noChangeAspect="1" noChangeArrowheads="1"/>
            </p:cNvPicPr>
            <p:nvPr/>
          </p:nvPicPr>
          <p:blipFill>
            <a:blip r:embed="rId3"/>
            <a:srcRect r="44754"/>
            <a:stretch>
              <a:fillRect/>
            </a:stretch>
          </p:blipFill>
          <p:spPr bwMode="auto">
            <a:xfrm>
              <a:off x="4512" y="4054"/>
              <a:ext cx="1248" cy="265"/>
            </a:xfrm>
            <a:prstGeom prst="rect">
              <a:avLst/>
            </a:prstGeom>
            <a:noFill/>
            <a:ln w="9525">
              <a:noFill/>
              <a:miter lim="800000"/>
              <a:headEnd/>
              <a:tailEnd/>
            </a:ln>
          </p:spPr>
        </p:pic>
      </p:grpSp>
      <p:sp>
        <p:nvSpPr>
          <p:cNvPr id="2531334" name="Rectangle 6"/>
          <p:cNvSpPr>
            <a:spLocks noChangeArrowheads="1"/>
          </p:cNvSpPr>
          <p:nvPr/>
        </p:nvSpPr>
        <p:spPr bwMode="auto">
          <a:xfrm>
            <a:off x="0" y="0"/>
            <a:ext cx="611188" cy="6858000"/>
          </a:xfrm>
          <a:prstGeom prst="rect">
            <a:avLst/>
          </a:prstGeom>
          <a:solidFill>
            <a:schemeClr val="bg1"/>
          </a:solidFill>
          <a:ln w="9525" algn="ctr">
            <a:noFill/>
            <a:miter lim="800000"/>
            <a:headEnd/>
            <a:tailEnd/>
          </a:ln>
          <a:effectLst/>
        </p:spPr>
        <p:txBody>
          <a:bodyPr wrap="none" anchor="ctr">
            <a:spAutoFit/>
          </a:bodyPr>
          <a:lstStyle/>
          <a:p>
            <a:pPr algn="ctr">
              <a:defRPr/>
            </a:pPr>
            <a:endParaRPr lang="en-US" sz="2400">
              <a:solidFill>
                <a:srgbClr val="000000"/>
              </a:solidFill>
              <a:latin typeface="Arial" charset="0"/>
            </a:endParaRPr>
          </a:p>
        </p:txBody>
      </p:sp>
      <p:sp>
        <p:nvSpPr>
          <p:cNvPr id="2531335" name="Rectangle 7"/>
          <p:cNvSpPr>
            <a:spLocks noChangeArrowheads="1"/>
          </p:cNvSpPr>
          <p:nvPr/>
        </p:nvSpPr>
        <p:spPr bwMode="auto">
          <a:xfrm>
            <a:off x="609600" y="0"/>
            <a:ext cx="8534400" cy="549275"/>
          </a:xfrm>
          <a:prstGeom prst="rect">
            <a:avLst/>
          </a:prstGeom>
          <a:solidFill>
            <a:srgbClr val="00003F">
              <a:alpha val="50000"/>
            </a:srgbClr>
          </a:solidFill>
          <a:ln w="9525" algn="ctr">
            <a:noFill/>
            <a:miter lim="800000"/>
            <a:headEnd/>
            <a:tailEnd/>
          </a:ln>
          <a:effectLst/>
        </p:spPr>
        <p:txBody>
          <a:bodyPr anchor="ctr">
            <a:spAutoFit/>
          </a:bodyPr>
          <a:lstStyle/>
          <a:p>
            <a:pPr algn="ctr">
              <a:defRPr/>
            </a:pPr>
            <a:endParaRPr lang="en-US" sz="2400">
              <a:solidFill>
                <a:srgbClr val="000000"/>
              </a:solidFill>
              <a:latin typeface="Arial" charset="0"/>
            </a:endParaRPr>
          </a:p>
        </p:txBody>
      </p:sp>
      <p:sp>
        <p:nvSpPr>
          <p:cNvPr id="2531336" name="Rectangle 8"/>
          <p:cNvSpPr>
            <a:spLocks noChangeArrowheads="1"/>
          </p:cNvSpPr>
          <p:nvPr/>
        </p:nvSpPr>
        <p:spPr bwMode="auto">
          <a:xfrm>
            <a:off x="0" y="0"/>
            <a:ext cx="611188" cy="6858000"/>
          </a:xfrm>
          <a:prstGeom prst="rect">
            <a:avLst/>
          </a:prstGeom>
          <a:solidFill>
            <a:srgbClr val="00003F">
              <a:alpha val="50000"/>
            </a:srgbClr>
          </a:solidFill>
          <a:ln w="9525" algn="ctr">
            <a:noFill/>
            <a:miter lim="800000"/>
            <a:headEnd/>
            <a:tailEnd/>
          </a:ln>
          <a:effectLst/>
        </p:spPr>
        <p:txBody>
          <a:bodyPr wrap="none" anchor="ctr">
            <a:spAutoFit/>
          </a:bodyPr>
          <a:lstStyle/>
          <a:p>
            <a:pPr algn="ctr">
              <a:defRPr/>
            </a:pPr>
            <a:endParaRPr lang="en-US" sz="2400">
              <a:solidFill>
                <a:srgbClr val="000000"/>
              </a:solidFill>
              <a:latin typeface="Arial" charset="0"/>
            </a:endParaRPr>
          </a:p>
        </p:txBody>
      </p:sp>
      <p:sp>
        <p:nvSpPr>
          <p:cNvPr id="66566" name="Rectangle 9"/>
          <p:cNvSpPr>
            <a:spLocks noGrp="1" noChangeArrowheads="1"/>
          </p:cNvSpPr>
          <p:nvPr>
            <p:ph type="title"/>
          </p:nvPr>
        </p:nvSpPr>
        <p:spPr bwMode="auto">
          <a:xfrm>
            <a:off x="792163" y="733425"/>
            <a:ext cx="7775575"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567" name="Rectangle 10"/>
          <p:cNvSpPr>
            <a:spLocks noGrp="1" noChangeArrowheads="1"/>
          </p:cNvSpPr>
          <p:nvPr>
            <p:ph type="body" idx="1"/>
          </p:nvPr>
        </p:nvSpPr>
        <p:spPr bwMode="auto">
          <a:xfrm>
            <a:off x="798513" y="1581150"/>
            <a:ext cx="7775575" cy="4583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31339" name="Rectangle 11"/>
          <p:cNvSpPr>
            <a:spLocks noGrp="1" noChangeArrowheads="1"/>
          </p:cNvSpPr>
          <p:nvPr>
            <p:ph type="dt" sz="half" idx="2"/>
          </p:nvPr>
        </p:nvSpPr>
        <p:spPr bwMode="auto">
          <a:xfrm>
            <a:off x="827088" y="61658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charset="0"/>
                <a:ea typeface="MS PGothic" pitchFamily="34" charset="-128"/>
              </a:defRPr>
            </a:lvl1pPr>
          </a:lstStyle>
          <a:p>
            <a:pPr>
              <a:defRPr/>
            </a:pPr>
            <a:endParaRPr lang="en-GB"/>
          </a:p>
        </p:txBody>
      </p:sp>
      <p:sp>
        <p:nvSpPr>
          <p:cNvPr id="2531340" name="Rectangle 1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S PGothic" pitchFamily="34" charset="-128"/>
              </a:defRPr>
            </a:lvl1pPr>
          </a:lstStyle>
          <a:p>
            <a:pPr>
              <a:defRPr/>
            </a:pPr>
            <a:endParaRPr lang="en-US"/>
          </a:p>
        </p:txBody>
      </p:sp>
      <p:sp>
        <p:nvSpPr>
          <p:cNvPr id="2531341" name="Rectangle 1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ea typeface="MS PGothic" pitchFamily="34" charset="-128"/>
              </a:defRPr>
            </a:lvl1pPr>
          </a:lstStyle>
          <a:p>
            <a:pPr>
              <a:defRPr/>
            </a:pPr>
            <a:r>
              <a:rPr lang="en-US"/>
              <a:t> </a:t>
            </a:r>
            <a:fld id="{7177E63F-E594-4E8D-9EB1-F254BFC37BAC}" type="slidenum">
              <a:rPr lang="en-US"/>
              <a:pPr>
                <a:defRPr/>
              </a:pPr>
              <a:t>‹#›</a:t>
            </a:fld>
            <a:endParaRPr lang="en-US"/>
          </a:p>
        </p:txBody>
      </p:sp>
      <p:sp>
        <p:nvSpPr>
          <p:cNvPr id="2531342" name="Text Box 14"/>
          <p:cNvSpPr txBox="1">
            <a:spLocks noChangeArrowheads="1"/>
          </p:cNvSpPr>
          <p:nvPr/>
        </p:nvSpPr>
        <p:spPr bwMode="auto">
          <a:xfrm>
            <a:off x="830263" y="6235700"/>
            <a:ext cx="184150" cy="214313"/>
          </a:xfrm>
          <a:prstGeom prst="rect">
            <a:avLst/>
          </a:prstGeom>
          <a:noFill/>
          <a:ln w="9525" algn="ctr">
            <a:noFill/>
            <a:miter lim="800000"/>
            <a:headEnd/>
            <a:tailEnd/>
          </a:ln>
          <a:effectLst/>
        </p:spPr>
        <p:txBody>
          <a:bodyPr wrap="none">
            <a:spAutoFit/>
          </a:bodyPr>
          <a:lstStyle/>
          <a:p>
            <a:pPr>
              <a:spcBef>
                <a:spcPct val="50000"/>
              </a:spcBef>
              <a:defRPr/>
            </a:pPr>
            <a:endParaRPr lang="en-US" sz="800">
              <a:solidFill>
                <a:srgbClr val="959597"/>
              </a:solidFill>
              <a:latin typeface="TheSans B5 Plain" pitchFamily="34" charset="0"/>
              <a:ea typeface="MS PGothic" pitchFamily="34" charset="-128"/>
            </a:endParaRPr>
          </a:p>
        </p:txBody>
      </p:sp>
      <p:pic>
        <p:nvPicPr>
          <p:cNvPr id="66572" name="Picture 15" descr="crest"/>
          <p:cNvPicPr>
            <a:picLocks noChangeAspect="1" noChangeArrowheads="1"/>
          </p:cNvPicPr>
          <p:nvPr/>
        </p:nvPicPr>
        <p:blipFill>
          <a:blip r:embed="rId4"/>
          <a:srcRect/>
          <a:stretch>
            <a:fillRect/>
          </a:stretch>
        </p:blipFill>
        <p:spPr bwMode="auto">
          <a:xfrm>
            <a:off x="76200" y="76200"/>
            <a:ext cx="512763"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4" r:id="rId1"/>
  </p:sldLayoutIdLst>
  <p:timing>
    <p:tnLst>
      <p:par>
        <p:cTn id="1" dur="indefinite" restart="never" nodeType="tmRoot"/>
      </p:par>
    </p:tnLst>
  </p:timing>
  <p:hf hdr="0" ftr="0" dt="0"/>
  <p:txStyles>
    <p:titleStyle>
      <a:lvl1pPr algn="l" rtl="0" eaLnBrk="1" fontAlgn="base" hangingPunct="1">
        <a:spcBef>
          <a:spcPct val="0"/>
        </a:spcBef>
        <a:spcAft>
          <a:spcPct val="0"/>
        </a:spcAft>
        <a:defRPr sz="3600" b="1">
          <a:solidFill>
            <a:srgbClr val="006F6C"/>
          </a:solidFill>
          <a:latin typeface="+mj-lt"/>
          <a:ea typeface="+mj-ea"/>
          <a:cs typeface="+mj-cs"/>
        </a:defRPr>
      </a:lvl1pPr>
      <a:lvl2pPr algn="l" rtl="0" eaLnBrk="1" fontAlgn="base" hangingPunct="1">
        <a:spcBef>
          <a:spcPct val="0"/>
        </a:spcBef>
        <a:spcAft>
          <a:spcPct val="0"/>
        </a:spcAft>
        <a:defRPr sz="3600" b="1">
          <a:solidFill>
            <a:srgbClr val="006F6C"/>
          </a:solidFill>
          <a:latin typeface="Arial" charset="0"/>
        </a:defRPr>
      </a:lvl2pPr>
      <a:lvl3pPr algn="l" rtl="0" eaLnBrk="1" fontAlgn="base" hangingPunct="1">
        <a:spcBef>
          <a:spcPct val="0"/>
        </a:spcBef>
        <a:spcAft>
          <a:spcPct val="0"/>
        </a:spcAft>
        <a:defRPr sz="3600" b="1">
          <a:solidFill>
            <a:srgbClr val="006F6C"/>
          </a:solidFill>
          <a:latin typeface="Arial" charset="0"/>
        </a:defRPr>
      </a:lvl3pPr>
      <a:lvl4pPr algn="l" rtl="0" eaLnBrk="1" fontAlgn="base" hangingPunct="1">
        <a:spcBef>
          <a:spcPct val="0"/>
        </a:spcBef>
        <a:spcAft>
          <a:spcPct val="0"/>
        </a:spcAft>
        <a:defRPr sz="3600" b="1">
          <a:solidFill>
            <a:srgbClr val="006F6C"/>
          </a:solidFill>
          <a:latin typeface="Arial" charset="0"/>
        </a:defRPr>
      </a:lvl4pPr>
      <a:lvl5pPr algn="l" rtl="0" eaLnBrk="1" fontAlgn="base" hangingPunct="1">
        <a:spcBef>
          <a:spcPct val="0"/>
        </a:spcBef>
        <a:spcAft>
          <a:spcPct val="0"/>
        </a:spcAft>
        <a:defRPr sz="3600" b="1">
          <a:solidFill>
            <a:srgbClr val="006F6C"/>
          </a:solidFill>
          <a:latin typeface="Arial" charset="0"/>
        </a:defRPr>
      </a:lvl5pPr>
      <a:lvl6pPr marL="457200" algn="l" rtl="0" eaLnBrk="1" fontAlgn="base" hangingPunct="1">
        <a:spcBef>
          <a:spcPct val="0"/>
        </a:spcBef>
        <a:spcAft>
          <a:spcPct val="0"/>
        </a:spcAft>
        <a:defRPr sz="3600" b="1">
          <a:solidFill>
            <a:srgbClr val="006F6C"/>
          </a:solidFill>
          <a:latin typeface="Arial" charset="0"/>
        </a:defRPr>
      </a:lvl6pPr>
      <a:lvl7pPr marL="914400" algn="l" rtl="0" eaLnBrk="1" fontAlgn="base" hangingPunct="1">
        <a:spcBef>
          <a:spcPct val="0"/>
        </a:spcBef>
        <a:spcAft>
          <a:spcPct val="0"/>
        </a:spcAft>
        <a:defRPr sz="3600" b="1">
          <a:solidFill>
            <a:srgbClr val="006F6C"/>
          </a:solidFill>
          <a:latin typeface="Arial" charset="0"/>
        </a:defRPr>
      </a:lvl7pPr>
      <a:lvl8pPr marL="1371600" algn="l" rtl="0" eaLnBrk="1" fontAlgn="base" hangingPunct="1">
        <a:spcBef>
          <a:spcPct val="0"/>
        </a:spcBef>
        <a:spcAft>
          <a:spcPct val="0"/>
        </a:spcAft>
        <a:defRPr sz="3600" b="1">
          <a:solidFill>
            <a:srgbClr val="006F6C"/>
          </a:solidFill>
          <a:latin typeface="Arial" charset="0"/>
        </a:defRPr>
      </a:lvl8pPr>
      <a:lvl9pPr marL="1828800" algn="l" rtl="0" eaLnBrk="1" fontAlgn="base" hangingPunct="1">
        <a:spcBef>
          <a:spcPct val="0"/>
        </a:spcBef>
        <a:spcAft>
          <a:spcPct val="0"/>
        </a:spcAft>
        <a:defRPr sz="3600" b="1">
          <a:solidFill>
            <a:srgbClr val="006F6C"/>
          </a:solidFill>
          <a:latin typeface="Arial" charset="0"/>
        </a:defRPr>
      </a:lvl9pPr>
    </p:titleStyle>
    <p:bodyStyle>
      <a:lvl1pPr marL="342900" indent="-342900" algn="l" rtl="0" eaLnBrk="1" fontAlgn="base" hangingPunct="1">
        <a:spcBef>
          <a:spcPct val="20000"/>
        </a:spcBef>
        <a:spcAft>
          <a:spcPct val="20000"/>
        </a:spcAft>
        <a:buClr>
          <a:srgbClr val="006F6C"/>
        </a:buClr>
        <a:buSzPct val="120000"/>
        <a:buChar char="•"/>
        <a:defRPr sz="2400">
          <a:solidFill>
            <a:schemeClr val="tx1"/>
          </a:solidFill>
          <a:latin typeface="+mn-lt"/>
          <a:ea typeface="+mn-ea"/>
          <a:cs typeface="+mn-cs"/>
        </a:defRPr>
      </a:lvl1pPr>
      <a:lvl2pPr marL="742950" indent="-285750" algn="l" rtl="0" eaLnBrk="1" fontAlgn="base" hangingPunct="1">
        <a:spcBef>
          <a:spcPct val="20000"/>
        </a:spcBef>
        <a:spcAft>
          <a:spcPct val="20000"/>
        </a:spcAft>
        <a:buChar char="–"/>
        <a:defRPr sz="2000">
          <a:solidFill>
            <a:schemeClr val="tx1"/>
          </a:solidFill>
          <a:latin typeface="+mn-lt"/>
        </a:defRPr>
      </a:lvl2pPr>
      <a:lvl3pPr marL="1143000" indent="-228600" algn="l" rtl="0" eaLnBrk="1" fontAlgn="base" hangingPunct="1">
        <a:spcBef>
          <a:spcPct val="20000"/>
        </a:spcBef>
        <a:spcAft>
          <a:spcPct val="20000"/>
        </a:spcAft>
        <a:buChar char="•"/>
        <a:defRPr>
          <a:solidFill>
            <a:schemeClr val="tx1"/>
          </a:solidFill>
          <a:latin typeface="+mn-lt"/>
        </a:defRPr>
      </a:lvl3pPr>
      <a:lvl4pPr marL="1600200" indent="-228600" algn="l" rtl="0" eaLnBrk="1" fontAlgn="base" hangingPunct="1">
        <a:spcBef>
          <a:spcPct val="20000"/>
        </a:spcBef>
        <a:spcAft>
          <a:spcPct val="20000"/>
        </a:spcAft>
        <a:buChar char="–"/>
        <a:defRPr>
          <a:solidFill>
            <a:schemeClr val="tx1"/>
          </a:solidFill>
          <a:latin typeface="+mn-lt"/>
        </a:defRPr>
      </a:lvl4pPr>
      <a:lvl5pPr marL="2057400" indent="-228600" algn="l" rtl="0" eaLnBrk="1" fontAlgn="base" hangingPunct="1">
        <a:spcBef>
          <a:spcPct val="20000"/>
        </a:spcBef>
        <a:spcAft>
          <a:spcPct val="20000"/>
        </a:spcAft>
        <a:buChar char="»"/>
        <a:defRPr>
          <a:solidFill>
            <a:schemeClr val="tx1"/>
          </a:solidFill>
          <a:latin typeface="+mn-lt"/>
        </a:defRPr>
      </a:lvl5pPr>
      <a:lvl6pPr marL="2514600" indent="-228600" algn="l" rtl="0" eaLnBrk="1" fontAlgn="base" hangingPunct="1">
        <a:spcBef>
          <a:spcPct val="20000"/>
        </a:spcBef>
        <a:spcAft>
          <a:spcPct val="20000"/>
        </a:spcAft>
        <a:buChar char="»"/>
        <a:defRPr>
          <a:solidFill>
            <a:schemeClr val="tx1"/>
          </a:solidFill>
          <a:latin typeface="+mn-lt"/>
        </a:defRPr>
      </a:lvl6pPr>
      <a:lvl7pPr marL="2971800" indent="-228600" algn="l" rtl="0" eaLnBrk="1" fontAlgn="base" hangingPunct="1">
        <a:spcBef>
          <a:spcPct val="20000"/>
        </a:spcBef>
        <a:spcAft>
          <a:spcPct val="20000"/>
        </a:spcAft>
        <a:buChar char="»"/>
        <a:defRPr>
          <a:solidFill>
            <a:schemeClr val="tx1"/>
          </a:solidFill>
          <a:latin typeface="+mn-lt"/>
        </a:defRPr>
      </a:lvl7pPr>
      <a:lvl8pPr marL="3429000" indent="-228600" algn="l" rtl="0" eaLnBrk="1" fontAlgn="base" hangingPunct="1">
        <a:spcBef>
          <a:spcPct val="20000"/>
        </a:spcBef>
        <a:spcAft>
          <a:spcPct val="20000"/>
        </a:spcAft>
        <a:buChar char="»"/>
        <a:defRPr>
          <a:solidFill>
            <a:schemeClr val="tx1"/>
          </a:solidFill>
          <a:latin typeface="+mn-lt"/>
        </a:defRPr>
      </a:lvl8pPr>
      <a:lvl9pPr marL="3886200" indent="-228600" algn="l" rtl="0" eaLnBrk="1" fontAlgn="base" hangingPunct="1">
        <a:spcBef>
          <a:spcPct val="20000"/>
        </a:spcBef>
        <a:spcAft>
          <a:spcPct val="200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6435725"/>
            <a:ext cx="9144000" cy="420688"/>
            <a:chOff x="0" y="4054"/>
            <a:chExt cx="5760" cy="265"/>
          </a:xfrm>
        </p:grpSpPr>
        <p:pic>
          <p:nvPicPr>
            <p:cNvPr id="67597" name="Picture 3" descr="spires"/>
            <p:cNvPicPr>
              <a:picLocks noChangeAspect="1" noChangeArrowheads="1"/>
            </p:cNvPicPr>
            <p:nvPr/>
          </p:nvPicPr>
          <p:blipFill>
            <a:blip r:embed="rId3"/>
            <a:srcRect/>
            <a:stretch>
              <a:fillRect/>
            </a:stretch>
          </p:blipFill>
          <p:spPr bwMode="auto">
            <a:xfrm>
              <a:off x="0" y="4054"/>
              <a:ext cx="2259" cy="265"/>
            </a:xfrm>
            <a:prstGeom prst="rect">
              <a:avLst/>
            </a:prstGeom>
            <a:noFill/>
            <a:ln w="9525">
              <a:noFill/>
              <a:miter lim="800000"/>
              <a:headEnd/>
              <a:tailEnd/>
            </a:ln>
          </p:spPr>
        </p:pic>
        <p:pic>
          <p:nvPicPr>
            <p:cNvPr id="67598" name="Picture 4" descr="spires"/>
            <p:cNvPicPr>
              <a:picLocks noChangeAspect="1" noChangeArrowheads="1"/>
            </p:cNvPicPr>
            <p:nvPr/>
          </p:nvPicPr>
          <p:blipFill>
            <a:blip r:embed="rId3"/>
            <a:srcRect/>
            <a:stretch>
              <a:fillRect/>
            </a:stretch>
          </p:blipFill>
          <p:spPr bwMode="auto">
            <a:xfrm>
              <a:off x="2256" y="4054"/>
              <a:ext cx="2259" cy="265"/>
            </a:xfrm>
            <a:prstGeom prst="rect">
              <a:avLst/>
            </a:prstGeom>
            <a:noFill/>
            <a:ln w="9525">
              <a:noFill/>
              <a:miter lim="800000"/>
              <a:headEnd/>
              <a:tailEnd/>
            </a:ln>
          </p:spPr>
        </p:pic>
        <p:pic>
          <p:nvPicPr>
            <p:cNvPr id="67599" name="Picture 5" descr="spires"/>
            <p:cNvPicPr>
              <a:picLocks noChangeAspect="1" noChangeArrowheads="1"/>
            </p:cNvPicPr>
            <p:nvPr/>
          </p:nvPicPr>
          <p:blipFill>
            <a:blip r:embed="rId3"/>
            <a:srcRect r="44754"/>
            <a:stretch>
              <a:fillRect/>
            </a:stretch>
          </p:blipFill>
          <p:spPr bwMode="auto">
            <a:xfrm>
              <a:off x="4512" y="4054"/>
              <a:ext cx="1248" cy="265"/>
            </a:xfrm>
            <a:prstGeom prst="rect">
              <a:avLst/>
            </a:prstGeom>
            <a:noFill/>
            <a:ln w="9525">
              <a:noFill/>
              <a:miter lim="800000"/>
              <a:headEnd/>
              <a:tailEnd/>
            </a:ln>
          </p:spPr>
        </p:pic>
      </p:grpSp>
      <p:sp>
        <p:nvSpPr>
          <p:cNvPr id="2531334" name="Rectangle 6"/>
          <p:cNvSpPr>
            <a:spLocks noChangeArrowheads="1"/>
          </p:cNvSpPr>
          <p:nvPr/>
        </p:nvSpPr>
        <p:spPr bwMode="auto">
          <a:xfrm>
            <a:off x="0" y="0"/>
            <a:ext cx="611188" cy="6858000"/>
          </a:xfrm>
          <a:prstGeom prst="rect">
            <a:avLst/>
          </a:prstGeom>
          <a:solidFill>
            <a:schemeClr val="bg1"/>
          </a:solidFill>
          <a:ln w="9525" algn="ctr">
            <a:noFill/>
            <a:miter lim="800000"/>
            <a:headEnd/>
            <a:tailEnd/>
          </a:ln>
          <a:effectLst/>
        </p:spPr>
        <p:txBody>
          <a:bodyPr wrap="none" anchor="ctr">
            <a:spAutoFit/>
          </a:bodyPr>
          <a:lstStyle/>
          <a:p>
            <a:pPr algn="ctr">
              <a:defRPr/>
            </a:pPr>
            <a:endParaRPr lang="en-US" sz="2400">
              <a:solidFill>
                <a:srgbClr val="000000"/>
              </a:solidFill>
              <a:latin typeface="Arial" charset="0"/>
            </a:endParaRPr>
          </a:p>
        </p:txBody>
      </p:sp>
      <p:sp>
        <p:nvSpPr>
          <p:cNvPr id="2531335" name="Rectangle 7"/>
          <p:cNvSpPr>
            <a:spLocks noChangeArrowheads="1"/>
          </p:cNvSpPr>
          <p:nvPr/>
        </p:nvSpPr>
        <p:spPr bwMode="auto">
          <a:xfrm>
            <a:off x="609600" y="0"/>
            <a:ext cx="8534400" cy="549275"/>
          </a:xfrm>
          <a:prstGeom prst="rect">
            <a:avLst/>
          </a:prstGeom>
          <a:solidFill>
            <a:srgbClr val="00003F">
              <a:alpha val="50000"/>
            </a:srgbClr>
          </a:solidFill>
          <a:ln w="9525" algn="ctr">
            <a:noFill/>
            <a:miter lim="800000"/>
            <a:headEnd/>
            <a:tailEnd/>
          </a:ln>
          <a:effectLst/>
        </p:spPr>
        <p:txBody>
          <a:bodyPr anchor="ctr">
            <a:spAutoFit/>
          </a:bodyPr>
          <a:lstStyle/>
          <a:p>
            <a:pPr algn="ctr">
              <a:defRPr/>
            </a:pPr>
            <a:endParaRPr lang="en-US" sz="2400">
              <a:solidFill>
                <a:srgbClr val="000000"/>
              </a:solidFill>
              <a:latin typeface="Arial" charset="0"/>
            </a:endParaRPr>
          </a:p>
        </p:txBody>
      </p:sp>
      <p:sp>
        <p:nvSpPr>
          <p:cNvPr id="2531336" name="Rectangle 8"/>
          <p:cNvSpPr>
            <a:spLocks noChangeArrowheads="1"/>
          </p:cNvSpPr>
          <p:nvPr/>
        </p:nvSpPr>
        <p:spPr bwMode="auto">
          <a:xfrm>
            <a:off x="0" y="0"/>
            <a:ext cx="611188" cy="6858000"/>
          </a:xfrm>
          <a:prstGeom prst="rect">
            <a:avLst/>
          </a:prstGeom>
          <a:solidFill>
            <a:srgbClr val="00003F">
              <a:alpha val="50000"/>
            </a:srgbClr>
          </a:solidFill>
          <a:ln w="9525" algn="ctr">
            <a:noFill/>
            <a:miter lim="800000"/>
            <a:headEnd/>
            <a:tailEnd/>
          </a:ln>
          <a:effectLst/>
        </p:spPr>
        <p:txBody>
          <a:bodyPr wrap="none" anchor="ctr">
            <a:spAutoFit/>
          </a:bodyPr>
          <a:lstStyle/>
          <a:p>
            <a:pPr algn="ctr">
              <a:defRPr/>
            </a:pPr>
            <a:endParaRPr lang="en-US" sz="2400">
              <a:solidFill>
                <a:srgbClr val="000000"/>
              </a:solidFill>
              <a:latin typeface="Arial" charset="0"/>
            </a:endParaRPr>
          </a:p>
        </p:txBody>
      </p:sp>
      <p:sp>
        <p:nvSpPr>
          <p:cNvPr id="67590" name="Rectangle 9"/>
          <p:cNvSpPr>
            <a:spLocks noGrp="1" noChangeArrowheads="1"/>
          </p:cNvSpPr>
          <p:nvPr>
            <p:ph type="title"/>
          </p:nvPr>
        </p:nvSpPr>
        <p:spPr bwMode="auto">
          <a:xfrm>
            <a:off x="792163" y="733425"/>
            <a:ext cx="7775575"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7591" name="Rectangle 10"/>
          <p:cNvSpPr>
            <a:spLocks noGrp="1" noChangeArrowheads="1"/>
          </p:cNvSpPr>
          <p:nvPr>
            <p:ph type="body" idx="1"/>
          </p:nvPr>
        </p:nvSpPr>
        <p:spPr bwMode="auto">
          <a:xfrm>
            <a:off x="798513" y="1581150"/>
            <a:ext cx="7775575" cy="4583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31339" name="Rectangle 11"/>
          <p:cNvSpPr>
            <a:spLocks noGrp="1" noChangeArrowheads="1"/>
          </p:cNvSpPr>
          <p:nvPr>
            <p:ph type="dt" sz="half" idx="2"/>
          </p:nvPr>
        </p:nvSpPr>
        <p:spPr bwMode="auto">
          <a:xfrm>
            <a:off x="827088" y="61658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charset="0"/>
                <a:ea typeface="MS PGothic" pitchFamily="34" charset="-128"/>
              </a:defRPr>
            </a:lvl1pPr>
          </a:lstStyle>
          <a:p>
            <a:pPr>
              <a:defRPr/>
            </a:pPr>
            <a:endParaRPr lang="en-GB"/>
          </a:p>
        </p:txBody>
      </p:sp>
      <p:sp>
        <p:nvSpPr>
          <p:cNvPr id="2531340" name="Rectangle 1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S PGothic" pitchFamily="34" charset="-128"/>
              </a:defRPr>
            </a:lvl1pPr>
          </a:lstStyle>
          <a:p>
            <a:pPr>
              <a:defRPr/>
            </a:pPr>
            <a:endParaRPr lang="en-US"/>
          </a:p>
        </p:txBody>
      </p:sp>
      <p:sp>
        <p:nvSpPr>
          <p:cNvPr id="2531341" name="Rectangle 1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ea typeface="MS PGothic" pitchFamily="34" charset="-128"/>
              </a:defRPr>
            </a:lvl1pPr>
          </a:lstStyle>
          <a:p>
            <a:pPr>
              <a:defRPr/>
            </a:pPr>
            <a:r>
              <a:rPr lang="en-US"/>
              <a:t> </a:t>
            </a:r>
            <a:fld id="{FA7D398B-3D80-4228-A7F9-CB4DDA6ADA1C}" type="slidenum">
              <a:rPr lang="en-US"/>
              <a:pPr>
                <a:defRPr/>
              </a:pPr>
              <a:t>‹#›</a:t>
            </a:fld>
            <a:endParaRPr lang="en-US"/>
          </a:p>
        </p:txBody>
      </p:sp>
      <p:sp>
        <p:nvSpPr>
          <p:cNvPr id="2531342" name="Text Box 14"/>
          <p:cNvSpPr txBox="1">
            <a:spLocks noChangeArrowheads="1"/>
          </p:cNvSpPr>
          <p:nvPr/>
        </p:nvSpPr>
        <p:spPr bwMode="auto">
          <a:xfrm>
            <a:off x="830263" y="6235700"/>
            <a:ext cx="184150" cy="214313"/>
          </a:xfrm>
          <a:prstGeom prst="rect">
            <a:avLst/>
          </a:prstGeom>
          <a:noFill/>
          <a:ln w="9525" algn="ctr">
            <a:noFill/>
            <a:miter lim="800000"/>
            <a:headEnd/>
            <a:tailEnd/>
          </a:ln>
          <a:effectLst/>
        </p:spPr>
        <p:txBody>
          <a:bodyPr wrap="none">
            <a:spAutoFit/>
          </a:bodyPr>
          <a:lstStyle/>
          <a:p>
            <a:pPr>
              <a:spcBef>
                <a:spcPct val="50000"/>
              </a:spcBef>
              <a:defRPr/>
            </a:pPr>
            <a:endParaRPr lang="en-US" sz="800">
              <a:solidFill>
                <a:srgbClr val="959597"/>
              </a:solidFill>
              <a:latin typeface="TheSans B5 Plain" pitchFamily="34" charset="0"/>
              <a:ea typeface="MS PGothic" pitchFamily="34" charset="-128"/>
            </a:endParaRPr>
          </a:p>
        </p:txBody>
      </p:sp>
      <p:pic>
        <p:nvPicPr>
          <p:cNvPr id="67596" name="Picture 15" descr="crest"/>
          <p:cNvPicPr>
            <a:picLocks noChangeAspect="1" noChangeArrowheads="1"/>
          </p:cNvPicPr>
          <p:nvPr/>
        </p:nvPicPr>
        <p:blipFill>
          <a:blip r:embed="rId4"/>
          <a:srcRect/>
          <a:stretch>
            <a:fillRect/>
          </a:stretch>
        </p:blipFill>
        <p:spPr bwMode="auto">
          <a:xfrm>
            <a:off x="76200" y="76200"/>
            <a:ext cx="512763"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6" r:id="rId1"/>
  </p:sldLayoutIdLst>
  <p:timing>
    <p:tnLst>
      <p:par>
        <p:cTn id="1" dur="indefinite" restart="never" nodeType="tmRoot"/>
      </p:par>
    </p:tnLst>
  </p:timing>
  <p:hf hdr="0" ftr="0" dt="0"/>
  <p:txStyles>
    <p:titleStyle>
      <a:lvl1pPr algn="l" rtl="0" eaLnBrk="1" fontAlgn="base" hangingPunct="1">
        <a:spcBef>
          <a:spcPct val="0"/>
        </a:spcBef>
        <a:spcAft>
          <a:spcPct val="0"/>
        </a:spcAft>
        <a:defRPr sz="3600" b="1">
          <a:solidFill>
            <a:srgbClr val="006F6C"/>
          </a:solidFill>
          <a:latin typeface="+mj-lt"/>
          <a:ea typeface="+mj-ea"/>
          <a:cs typeface="+mj-cs"/>
        </a:defRPr>
      </a:lvl1pPr>
      <a:lvl2pPr algn="l" rtl="0" eaLnBrk="1" fontAlgn="base" hangingPunct="1">
        <a:spcBef>
          <a:spcPct val="0"/>
        </a:spcBef>
        <a:spcAft>
          <a:spcPct val="0"/>
        </a:spcAft>
        <a:defRPr sz="3600" b="1">
          <a:solidFill>
            <a:srgbClr val="006F6C"/>
          </a:solidFill>
          <a:latin typeface="Arial" charset="0"/>
        </a:defRPr>
      </a:lvl2pPr>
      <a:lvl3pPr algn="l" rtl="0" eaLnBrk="1" fontAlgn="base" hangingPunct="1">
        <a:spcBef>
          <a:spcPct val="0"/>
        </a:spcBef>
        <a:spcAft>
          <a:spcPct val="0"/>
        </a:spcAft>
        <a:defRPr sz="3600" b="1">
          <a:solidFill>
            <a:srgbClr val="006F6C"/>
          </a:solidFill>
          <a:latin typeface="Arial" charset="0"/>
        </a:defRPr>
      </a:lvl3pPr>
      <a:lvl4pPr algn="l" rtl="0" eaLnBrk="1" fontAlgn="base" hangingPunct="1">
        <a:spcBef>
          <a:spcPct val="0"/>
        </a:spcBef>
        <a:spcAft>
          <a:spcPct val="0"/>
        </a:spcAft>
        <a:defRPr sz="3600" b="1">
          <a:solidFill>
            <a:srgbClr val="006F6C"/>
          </a:solidFill>
          <a:latin typeface="Arial" charset="0"/>
        </a:defRPr>
      </a:lvl4pPr>
      <a:lvl5pPr algn="l" rtl="0" eaLnBrk="1" fontAlgn="base" hangingPunct="1">
        <a:spcBef>
          <a:spcPct val="0"/>
        </a:spcBef>
        <a:spcAft>
          <a:spcPct val="0"/>
        </a:spcAft>
        <a:defRPr sz="3600" b="1">
          <a:solidFill>
            <a:srgbClr val="006F6C"/>
          </a:solidFill>
          <a:latin typeface="Arial" charset="0"/>
        </a:defRPr>
      </a:lvl5pPr>
      <a:lvl6pPr marL="457200" algn="l" rtl="0" eaLnBrk="1" fontAlgn="base" hangingPunct="1">
        <a:spcBef>
          <a:spcPct val="0"/>
        </a:spcBef>
        <a:spcAft>
          <a:spcPct val="0"/>
        </a:spcAft>
        <a:defRPr sz="3600" b="1">
          <a:solidFill>
            <a:srgbClr val="006F6C"/>
          </a:solidFill>
          <a:latin typeface="Arial" charset="0"/>
        </a:defRPr>
      </a:lvl6pPr>
      <a:lvl7pPr marL="914400" algn="l" rtl="0" eaLnBrk="1" fontAlgn="base" hangingPunct="1">
        <a:spcBef>
          <a:spcPct val="0"/>
        </a:spcBef>
        <a:spcAft>
          <a:spcPct val="0"/>
        </a:spcAft>
        <a:defRPr sz="3600" b="1">
          <a:solidFill>
            <a:srgbClr val="006F6C"/>
          </a:solidFill>
          <a:latin typeface="Arial" charset="0"/>
        </a:defRPr>
      </a:lvl7pPr>
      <a:lvl8pPr marL="1371600" algn="l" rtl="0" eaLnBrk="1" fontAlgn="base" hangingPunct="1">
        <a:spcBef>
          <a:spcPct val="0"/>
        </a:spcBef>
        <a:spcAft>
          <a:spcPct val="0"/>
        </a:spcAft>
        <a:defRPr sz="3600" b="1">
          <a:solidFill>
            <a:srgbClr val="006F6C"/>
          </a:solidFill>
          <a:latin typeface="Arial" charset="0"/>
        </a:defRPr>
      </a:lvl8pPr>
      <a:lvl9pPr marL="1828800" algn="l" rtl="0" eaLnBrk="1" fontAlgn="base" hangingPunct="1">
        <a:spcBef>
          <a:spcPct val="0"/>
        </a:spcBef>
        <a:spcAft>
          <a:spcPct val="0"/>
        </a:spcAft>
        <a:defRPr sz="3600" b="1">
          <a:solidFill>
            <a:srgbClr val="006F6C"/>
          </a:solidFill>
          <a:latin typeface="Arial" charset="0"/>
        </a:defRPr>
      </a:lvl9pPr>
    </p:titleStyle>
    <p:bodyStyle>
      <a:lvl1pPr marL="342900" indent="-342900" algn="l" rtl="0" eaLnBrk="1" fontAlgn="base" hangingPunct="1">
        <a:spcBef>
          <a:spcPct val="20000"/>
        </a:spcBef>
        <a:spcAft>
          <a:spcPct val="20000"/>
        </a:spcAft>
        <a:buClr>
          <a:srgbClr val="006F6C"/>
        </a:buClr>
        <a:buSzPct val="120000"/>
        <a:buChar char="•"/>
        <a:defRPr sz="2400">
          <a:solidFill>
            <a:schemeClr val="tx1"/>
          </a:solidFill>
          <a:latin typeface="+mn-lt"/>
          <a:ea typeface="+mn-ea"/>
          <a:cs typeface="+mn-cs"/>
        </a:defRPr>
      </a:lvl1pPr>
      <a:lvl2pPr marL="742950" indent="-285750" algn="l" rtl="0" eaLnBrk="1" fontAlgn="base" hangingPunct="1">
        <a:spcBef>
          <a:spcPct val="20000"/>
        </a:spcBef>
        <a:spcAft>
          <a:spcPct val="20000"/>
        </a:spcAft>
        <a:buChar char="–"/>
        <a:defRPr sz="2000">
          <a:solidFill>
            <a:schemeClr val="tx1"/>
          </a:solidFill>
          <a:latin typeface="+mn-lt"/>
        </a:defRPr>
      </a:lvl2pPr>
      <a:lvl3pPr marL="1143000" indent="-228600" algn="l" rtl="0" eaLnBrk="1" fontAlgn="base" hangingPunct="1">
        <a:spcBef>
          <a:spcPct val="20000"/>
        </a:spcBef>
        <a:spcAft>
          <a:spcPct val="20000"/>
        </a:spcAft>
        <a:buChar char="•"/>
        <a:defRPr>
          <a:solidFill>
            <a:schemeClr val="tx1"/>
          </a:solidFill>
          <a:latin typeface="+mn-lt"/>
        </a:defRPr>
      </a:lvl3pPr>
      <a:lvl4pPr marL="1600200" indent="-228600" algn="l" rtl="0" eaLnBrk="1" fontAlgn="base" hangingPunct="1">
        <a:spcBef>
          <a:spcPct val="20000"/>
        </a:spcBef>
        <a:spcAft>
          <a:spcPct val="20000"/>
        </a:spcAft>
        <a:buChar char="–"/>
        <a:defRPr>
          <a:solidFill>
            <a:schemeClr val="tx1"/>
          </a:solidFill>
          <a:latin typeface="+mn-lt"/>
        </a:defRPr>
      </a:lvl4pPr>
      <a:lvl5pPr marL="2057400" indent="-228600" algn="l" rtl="0" eaLnBrk="1" fontAlgn="base" hangingPunct="1">
        <a:spcBef>
          <a:spcPct val="20000"/>
        </a:spcBef>
        <a:spcAft>
          <a:spcPct val="20000"/>
        </a:spcAft>
        <a:buChar char="»"/>
        <a:defRPr>
          <a:solidFill>
            <a:schemeClr val="tx1"/>
          </a:solidFill>
          <a:latin typeface="+mn-lt"/>
        </a:defRPr>
      </a:lvl5pPr>
      <a:lvl6pPr marL="2514600" indent="-228600" algn="l" rtl="0" eaLnBrk="1" fontAlgn="base" hangingPunct="1">
        <a:spcBef>
          <a:spcPct val="20000"/>
        </a:spcBef>
        <a:spcAft>
          <a:spcPct val="20000"/>
        </a:spcAft>
        <a:buChar char="»"/>
        <a:defRPr>
          <a:solidFill>
            <a:schemeClr val="tx1"/>
          </a:solidFill>
          <a:latin typeface="+mn-lt"/>
        </a:defRPr>
      </a:lvl6pPr>
      <a:lvl7pPr marL="2971800" indent="-228600" algn="l" rtl="0" eaLnBrk="1" fontAlgn="base" hangingPunct="1">
        <a:spcBef>
          <a:spcPct val="20000"/>
        </a:spcBef>
        <a:spcAft>
          <a:spcPct val="20000"/>
        </a:spcAft>
        <a:buChar char="»"/>
        <a:defRPr>
          <a:solidFill>
            <a:schemeClr val="tx1"/>
          </a:solidFill>
          <a:latin typeface="+mn-lt"/>
        </a:defRPr>
      </a:lvl7pPr>
      <a:lvl8pPr marL="3429000" indent="-228600" algn="l" rtl="0" eaLnBrk="1" fontAlgn="base" hangingPunct="1">
        <a:spcBef>
          <a:spcPct val="20000"/>
        </a:spcBef>
        <a:spcAft>
          <a:spcPct val="20000"/>
        </a:spcAft>
        <a:buChar char="»"/>
        <a:defRPr>
          <a:solidFill>
            <a:schemeClr val="tx1"/>
          </a:solidFill>
          <a:latin typeface="+mn-lt"/>
        </a:defRPr>
      </a:lvl8pPr>
      <a:lvl9pPr marL="3886200" indent="-228600" algn="l" rtl="0" eaLnBrk="1" fontAlgn="base" hangingPunct="1">
        <a:spcBef>
          <a:spcPct val="20000"/>
        </a:spcBef>
        <a:spcAft>
          <a:spcPct val="200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6435725"/>
            <a:ext cx="9144000" cy="420688"/>
            <a:chOff x="0" y="4054"/>
            <a:chExt cx="5760" cy="265"/>
          </a:xfrm>
        </p:grpSpPr>
        <p:pic>
          <p:nvPicPr>
            <p:cNvPr id="68621" name="Picture 3" descr="spires"/>
            <p:cNvPicPr>
              <a:picLocks noChangeAspect="1" noChangeArrowheads="1"/>
            </p:cNvPicPr>
            <p:nvPr/>
          </p:nvPicPr>
          <p:blipFill>
            <a:blip r:embed="rId3"/>
            <a:srcRect/>
            <a:stretch>
              <a:fillRect/>
            </a:stretch>
          </p:blipFill>
          <p:spPr bwMode="auto">
            <a:xfrm>
              <a:off x="0" y="4054"/>
              <a:ext cx="2259" cy="265"/>
            </a:xfrm>
            <a:prstGeom prst="rect">
              <a:avLst/>
            </a:prstGeom>
            <a:noFill/>
            <a:ln w="9525">
              <a:noFill/>
              <a:miter lim="800000"/>
              <a:headEnd/>
              <a:tailEnd/>
            </a:ln>
          </p:spPr>
        </p:pic>
        <p:pic>
          <p:nvPicPr>
            <p:cNvPr id="68622" name="Picture 4" descr="spires"/>
            <p:cNvPicPr>
              <a:picLocks noChangeAspect="1" noChangeArrowheads="1"/>
            </p:cNvPicPr>
            <p:nvPr/>
          </p:nvPicPr>
          <p:blipFill>
            <a:blip r:embed="rId3"/>
            <a:srcRect/>
            <a:stretch>
              <a:fillRect/>
            </a:stretch>
          </p:blipFill>
          <p:spPr bwMode="auto">
            <a:xfrm>
              <a:off x="2256" y="4054"/>
              <a:ext cx="2259" cy="265"/>
            </a:xfrm>
            <a:prstGeom prst="rect">
              <a:avLst/>
            </a:prstGeom>
            <a:noFill/>
            <a:ln w="9525">
              <a:noFill/>
              <a:miter lim="800000"/>
              <a:headEnd/>
              <a:tailEnd/>
            </a:ln>
          </p:spPr>
        </p:pic>
        <p:pic>
          <p:nvPicPr>
            <p:cNvPr id="68623" name="Picture 5" descr="spires"/>
            <p:cNvPicPr>
              <a:picLocks noChangeAspect="1" noChangeArrowheads="1"/>
            </p:cNvPicPr>
            <p:nvPr/>
          </p:nvPicPr>
          <p:blipFill>
            <a:blip r:embed="rId3"/>
            <a:srcRect r="44754"/>
            <a:stretch>
              <a:fillRect/>
            </a:stretch>
          </p:blipFill>
          <p:spPr bwMode="auto">
            <a:xfrm>
              <a:off x="4512" y="4054"/>
              <a:ext cx="1248" cy="265"/>
            </a:xfrm>
            <a:prstGeom prst="rect">
              <a:avLst/>
            </a:prstGeom>
            <a:noFill/>
            <a:ln w="9525">
              <a:noFill/>
              <a:miter lim="800000"/>
              <a:headEnd/>
              <a:tailEnd/>
            </a:ln>
          </p:spPr>
        </p:pic>
      </p:grpSp>
      <p:sp>
        <p:nvSpPr>
          <p:cNvPr id="2531334" name="Rectangle 6"/>
          <p:cNvSpPr>
            <a:spLocks noChangeArrowheads="1"/>
          </p:cNvSpPr>
          <p:nvPr/>
        </p:nvSpPr>
        <p:spPr bwMode="auto">
          <a:xfrm>
            <a:off x="0" y="0"/>
            <a:ext cx="611188" cy="6858000"/>
          </a:xfrm>
          <a:prstGeom prst="rect">
            <a:avLst/>
          </a:prstGeom>
          <a:solidFill>
            <a:schemeClr val="bg1"/>
          </a:solidFill>
          <a:ln w="9525" algn="ctr">
            <a:noFill/>
            <a:miter lim="800000"/>
            <a:headEnd/>
            <a:tailEnd/>
          </a:ln>
          <a:effectLst/>
        </p:spPr>
        <p:txBody>
          <a:bodyPr wrap="none" anchor="ctr">
            <a:spAutoFit/>
          </a:bodyPr>
          <a:lstStyle/>
          <a:p>
            <a:pPr algn="ctr">
              <a:defRPr/>
            </a:pPr>
            <a:endParaRPr lang="en-US" sz="2400">
              <a:solidFill>
                <a:srgbClr val="000000"/>
              </a:solidFill>
              <a:latin typeface="Arial" charset="0"/>
            </a:endParaRPr>
          </a:p>
        </p:txBody>
      </p:sp>
      <p:sp>
        <p:nvSpPr>
          <p:cNvPr id="2531335" name="Rectangle 7"/>
          <p:cNvSpPr>
            <a:spLocks noChangeArrowheads="1"/>
          </p:cNvSpPr>
          <p:nvPr/>
        </p:nvSpPr>
        <p:spPr bwMode="auto">
          <a:xfrm>
            <a:off x="609600" y="0"/>
            <a:ext cx="8534400" cy="549275"/>
          </a:xfrm>
          <a:prstGeom prst="rect">
            <a:avLst/>
          </a:prstGeom>
          <a:solidFill>
            <a:srgbClr val="00003F">
              <a:alpha val="50000"/>
            </a:srgbClr>
          </a:solidFill>
          <a:ln w="9525" algn="ctr">
            <a:noFill/>
            <a:miter lim="800000"/>
            <a:headEnd/>
            <a:tailEnd/>
          </a:ln>
          <a:effectLst/>
        </p:spPr>
        <p:txBody>
          <a:bodyPr anchor="ctr">
            <a:spAutoFit/>
          </a:bodyPr>
          <a:lstStyle/>
          <a:p>
            <a:pPr algn="ctr">
              <a:defRPr/>
            </a:pPr>
            <a:endParaRPr lang="en-US" sz="2400">
              <a:solidFill>
                <a:srgbClr val="000000"/>
              </a:solidFill>
              <a:latin typeface="Arial" charset="0"/>
            </a:endParaRPr>
          </a:p>
        </p:txBody>
      </p:sp>
      <p:sp>
        <p:nvSpPr>
          <p:cNvPr id="2531336" name="Rectangle 8"/>
          <p:cNvSpPr>
            <a:spLocks noChangeArrowheads="1"/>
          </p:cNvSpPr>
          <p:nvPr/>
        </p:nvSpPr>
        <p:spPr bwMode="auto">
          <a:xfrm>
            <a:off x="0" y="0"/>
            <a:ext cx="611188" cy="6858000"/>
          </a:xfrm>
          <a:prstGeom prst="rect">
            <a:avLst/>
          </a:prstGeom>
          <a:solidFill>
            <a:srgbClr val="00003F">
              <a:alpha val="50000"/>
            </a:srgbClr>
          </a:solidFill>
          <a:ln w="9525" algn="ctr">
            <a:noFill/>
            <a:miter lim="800000"/>
            <a:headEnd/>
            <a:tailEnd/>
          </a:ln>
          <a:effectLst/>
        </p:spPr>
        <p:txBody>
          <a:bodyPr wrap="none" anchor="ctr">
            <a:spAutoFit/>
          </a:bodyPr>
          <a:lstStyle/>
          <a:p>
            <a:pPr algn="ctr">
              <a:defRPr/>
            </a:pPr>
            <a:endParaRPr lang="en-US" sz="2400">
              <a:solidFill>
                <a:srgbClr val="000000"/>
              </a:solidFill>
              <a:latin typeface="Arial" charset="0"/>
            </a:endParaRPr>
          </a:p>
        </p:txBody>
      </p:sp>
      <p:sp>
        <p:nvSpPr>
          <p:cNvPr id="68614" name="Rectangle 9"/>
          <p:cNvSpPr>
            <a:spLocks noGrp="1" noChangeArrowheads="1"/>
          </p:cNvSpPr>
          <p:nvPr>
            <p:ph type="title"/>
          </p:nvPr>
        </p:nvSpPr>
        <p:spPr bwMode="auto">
          <a:xfrm>
            <a:off x="792163" y="733425"/>
            <a:ext cx="7775575"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8615" name="Rectangle 10"/>
          <p:cNvSpPr>
            <a:spLocks noGrp="1" noChangeArrowheads="1"/>
          </p:cNvSpPr>
          <p:nvPr>
            <p:ph type="body" idx="1"/>
          </p:nvPr>
        </p:nvSpPr>
        <p:spPr bwMode="auto">
          <a:xfrm>
            <a:off x="798513" y="1581150"/>
            <a:ext cx="7775575" cy="4583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31339" name="Rectangle 11"/>
          <p:cNvSpPr>
            <a:spLocks noGrp="1" noChangeArrowheads="1"/>
          </p:cNvSpPr>
          <p:nvPr>
            <p:ph type="dt" sz="half" idx="2"/>
          </p:nvPr>
        </p:nvSpPr>
        <p:spPr bwMode="auto">
          <a:xfrm>
            <a:off x="827088" y="61658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charset="0"/>
                <a:ea typeface="MS PGothic" pitchFamily="34" charset="-128"/>
              </a:defRPr>
            </a:lvl1pPr>
          </a:lstStyle>
          <a:p>
            <a:pPr>
              <a:defRPr/>
            </a:pPr>
            <a:endParaRPr lang="en-GB"/>
          </a:p>
        </p:txBody>
      </p:sp>
      <p:sp>
        <p:nvSpPr>
          <p:cNvPr id="2531340" name="Rectangle 1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S PGothic" pitchFamily="34" charset="-128"/>
              </a:defRPr>
            </a:lvl1pPr>
          </a:lstStyle>
          <a:p>
            <a:pPr>
              <a:defRPr/>
            </a:pPr>
            <a:endParaRPr lang="en-US"/>
          </a:p>
        </p:txBody>
      </p:sp>
      <p:sp>
        <p:nvSpPr>
          <p:cNvPr id="2531341" name="Rectangle 1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ea typeface="MS PGothic" pitchFamily="34" charset="-128"/>
              </a:defRPr>
            </a:lvl1pPr>
          </a:lstStyle>
          <a:p>
            <a:pPr>
              <a:defRPr/>
            </a:pPr>
            <a:r>
              <a:rPr lang="en-US"/>
              <a:t> </a:t>
            </a:r>
            <a:fld id="{011FB7BA-B0E1-4535-9A09-7D39B67C1D14}" type="slidenum">
              <a:rPr lang="en-US"/>
              <a:pPr>
                <a:defRPr/>
              </a:pPr>
              <a:t>‹#›</a:t>
            </a:fld>
            <a:endParaRPr lang="en-US"/>
          </a:p>
        </p:txBody>
      </p:sp>
      <p:sp>
        <p:nvSpPr>
          <p:cNvPr id="2531342" name="Text Box 14"/>
          <p:cNvSpPr txBox="1">
            <a:spLocks noChangeArrowheads="1"/>
          </p:cNvSpPr>
          <p:nvPr/>
        </p:nvSpPr>
        <p:spPr bwMode="auto">
          <a:xfrm>
            <a:off x="830263" y="6235700"/>
            <a:ext cx="184150" cy="214313"/>
          </a:xfrm>
          <a:prstGeom prst="rect">
            <a:avLst/>
          </a:prstGeom>
          <a:noFill/>
          <a:ln w="9525" algn="ctr">
            <a:noFill/>
            <a:miter lim="800000"/>
            <a:headEnd/>
            <a:tailEnd/>
          </a:ln>
          <a:effectLst/>
        </p:spPr>
        <p:txBody>
          <a:bodyPr wrap="none">
            <a:spAutoFit/>
          </a:bodyPr>
          <a:lstStyle/>
          <a:p>
            <a:pPr>
              <a:spcBef>
                <a:spcPct val="50000"/>
              </a:spcBef>
              <a:defRPr/>
            </a:pPr>
            <a:endParaRPr lang="en-US" sz="800">
              <a:solidFill>
                <a:srgbClr val="959597"/>
              </a:solidFill>
              <a:latin typeface="TheSans B5 Plain" pitchFamily="34" charset="0"/>
              <a:ea typeface="MS PGothic" pitchFamily="34" charset="-128"/>
            </a:endParaRPr>
          </a:p>
        </p:txBody>
      </p:sp>
      <p:pic>
        <p:nvPicPr>
          <p:cNvPr id="68620" name="Picture 15" descr="crest"/>
          <p:cNvPicPr>
            <a:picLocks noChangeAspect="1" noChangeArrowheads="1"/>
          </p:cNvPicPr>
          <p:nvPr/>
        </p:nvPicPr>
        <p:blipFill>
          <a:blip r:embed="rId4"/>
          <a:srcRect/>
          <a:stretch>
            <a:fillRect/>
          </a:stretch>
        </p:blipFill>
        <p:spPr bwMode="auto">
          <a:xfrm>
            <a:off x="76200" y="76200"/>
            <a:ext cx="512763"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8" r:id="rId1"/>
  </p:sldLayoutIdLst>
  <p:timing>
    <p:tnLst>
      <p:par>
        <p:cTn id="1" dur="indefinite" restart="never" nodeType="tmRoot"/>
      </p:par>
    </p:tnLst>
  </p:timing>
  <p:hf hdr="0" ftr="0" dt="0"/>
  <p:txStyles>
    <p:titleStyle>
      <a:lvl1pPr algn="l" rtl="0" eaLnBrk="1" fontAlgn="base" hangingPunct="1">
        <a:spcBef>
          <a:spcPct val="0"/>
        </a:spcBef>
        <a:spcAft>
          <a:spcPct val="0"/>
        </a:spcAft>
        <a:defRPr sz="3600" b="1">
          <a:solidFill>
            <a:srgbClr val="006F6C"/>
          </a:solidFill>
          <a:latin typeface="+mj-lt"/>
          <a:ea typeface="+mj-ea"/>
          <a:cs typeface="+mj-cs"/>
        </a:defRPr>
      </a:lvl1pPr>
      <a:lvl2pPr algn="l" rtl="0" eaLnBrk="1" fontAlgn="base" hangingPunct="1">
        <a:spcBef>
          <a:spcPct val="0"/>
        </a:spcBef>
        <a:spcAft>
          <a:spcPct val="0"/>
        </a:spcAft>
        <a:defRPr sz="3600" b="1">
          <a:solidFill>
            <a:srgbClr val="006F6C"/>
          </a:solidFill>
          <a:latin typeface="Arial" charset="0"/>
        </a:defRPr>
      </a:lvl2pPr>
      <a:lvl3pPr algn="l" rtl="0" eaLnBrk="1" fontAlgn="base" hangingPunct="1">
        <a:spcBef>
          <a:spcPct val="0"/>
        </a:spcBef>
        <a:spcAft>
          <a:spcPct val="0"/>
        </a:spcAft>
        <a:defRPr sz="3600" b="1">
          <a:solidFill>
            <a:srgbClr val="006F6C"/>
          </a:solidFill>
          <a:latin typeface="Arial" charset="0"/>
        </a:defRPr>
      </a:lvl3pPr>
      <a:lvl4pPr algn="l" rtl="0" eaLnBrk="1" fontAlgn="base" hangingPunct="1">
        <a:spcBef>
          <a:spcPct val="0"/>
        </a:spcBef>
        <a:spcAft>
          <a:spcPct val="0"/>
        </a:spcAft>
        <a:defRPr sz="3600" b="1">
          <a:solidFill>
            <a:srgbClr val="006F6C"/>
          </a:solidFill>
          <a:latin typeface="Arial" charset="0"/>
        </a:defRPr>
      </a:lvl4pPr>
      <a:lvl5pPr algn="l" rtl="0" eaLnBrk="1" fontAlgn="base" hangingPunct="1">
        <a:spcBef>
          <a:spcPct val="0"/>
        </a:spcBef>
        <a:spcAft>
          <a:spcPct val="0"/>
        </a:spcAft>
        <a:defRPr sz="3600" b="1">
          <a:solidFill>
            <a:srgbClr val="006F6C"/>
          </a:solidFill>
          <a:latin typeface="Arial" charset="0"/>
        </a:defRPr>
      </a:lvl5pPr>
      <a:lvl6pPr marL="457200" algn="l" rtl="0" eaLnBrk="1" fontAlgn="base" hangingPunct="1">
        <a:spcBef>
          <a:spcPct val="0"/>
        </a:spcBef>
        <a:spcAft>
          <a:spcPct val="0"/>
        </a:spcAft>
        <a:defRPr sz="3600" b="1">
          <a:solidFill>
            <a:srgbClr val="006F6C"/>
          </a:solidFill>
          <a:latin typeface="Arial" charset="0"/>
        </a:defRPr>
      </a:lvl6pPr>
      <a:lvl7pPr marL="914400" algn="l" rtl="0" eaLnBrk="1" fontAlgn="base" hangingPunct="1">
        <a:spcBef>
          <a:spcPct val="0"/>
        </a:spcBef>
        <a:spcAft>
          <a:spcPct val="0"/>
        </a:spcAft>
        <a:defRPr sz="3600" b="1">
          <a:solidFill>
            <a:srgbClr val="006F6C"/>
          </a:solidFill>
          <a:latin typeface="Arial" charset="0"/>
        </a:defRPr>
      </a:lvl7pPr>
      <a:lvl8pPr marL="1371600" algn="l" rtl="0" eaLnBrk="1" fontAlgn="base" hangingPunct="1">
        <a:spcBef>
          <a:spcPct val="0"/>
        </a:spcBef>
        <a:spcAft>
          <a:spcPct val="0"/>
        </a:spcAft>
        <a:defRPr sz="3600" b="1">
          <a:solidFill>
            <a:srgbClr val="006F6C"/>
          </a:solidFill>
          <a:latin typeface="Arial" charset="0"/>
        </a:defRPr>
      </a:lvl8pPr>
      <a:lvl9pPr marL="1828800" algn="l" rtl="0" eaLnBrk="1" fontAlgn="base" hangingPunct="1">
        <a:spcBef>
          <a:spcPct val="0"/>
        </a:spcBef>
        <a:spcAft>
          <a:spcPct val="0"/>
        </a:spcAft>
        <a:defRPr sz="3600" b="1">
          <a:solidFill>
            <a:srgbClr val="006F6C"/>
          </a:solidFill>
          <a:latin typeface="Arial" charset="0"/>
        </a:defRPr>
      </a:lvl9pPr>
    </p:titleStyle>
    <p:bodyStyle>
      <a:lvl1pPr marL="342900" indent="-342900" algn="l" rtl="0" eaLnBrk="1" fontAlgn="base" hangingPunct="1">
        <a:spcBef>
          <a:spcPct val="20000"/>
        </a:spcBef>
        <a:spcAft>
          <a:spcPct val="20000"/>
        </a:spcAft>
        <a:buClr>
          <a:srgbClr val="006F6C"/>
        </a:buClr>
        <a:buSzPct val="120000"/>
        <a:buChar char="•"/>
        <a:defRPr sz="2400">
          <a:solidFill>
            <a:schemeClr val="tx1"/>
          </a:solidFill>
          <a:latin typeface="+mn-lt"/>
          <a:ea typeface="+mn-ea"/>
          <a:cs typeface="+mn-cs"/>
        </a:defRPr>
      </a:lvl1pPr>
      <a:lvl2pPr marL="742950" indent="-285750" algn="l" rtl="0" eaLnBrk="1" fontAlgn="base" hangingPunct="1">
        <a:spcBef>
          <a:spcPct val="20000"/>
        </a:spcBef>
        <a:spcAft>
          <a:spcPct val="20000"/>
        </a:spcAft>
        <a:buChar char="–"/>
        <a:defRPr sz="2000">
          <a:solidFill>
            <a:schemeClr val="tx1"/>
          </a:solidFill>
          <a:latin typeface="+mn-lt"/>
        </a:defRPr>
      </a:lvl2pPr>
      <a:lvl3pPr marL="1143000" indent="-228600" algn="l" rtl="0" eaLnBrk="1" fontAlgn="base" hangingPunct="1">
        <a:spcBef>
          <a:spcPct val="20000"/>
        </a:spcBef>
        <a:spcAft>
          <a:spcPct val="20000"/>
        </a:spcAft>
        <a:buChar char="•"/>
        <a:defRPr>
          <a:solidFill>
            <a:schemeClr val="tx1"/>
          </a:solidFill>
          <a:latin typeface="+mn-lt"/>
        </a:defRPr>
      </a:lvl3pPr>
      <a:lvl4pPr marL="1600200" indent="-228600" algn="l" rtl="0" eaLnBrk="1" fontAlgn="base" hangingPunct="1">
        <a:spcBef>
          <a:spcPct val="20000"/>
        </a:spcBef>
        <a:spcAft>
          <a:spcPct val="20000"/>
        </a:spcAft>
        <a:buChar char="–"/>
        <a:defRPr>
          <a:solidFill>
            <a:schemeClr val="tx1"/>
          </a:solidFill>
          <a:latin typeface="+mn-lt"/>
        </a:defRPr>
      </a:lvl4pPr>
      <a:lvl5pPr marL="2057400" indent="-228600" algn="l" rtl="0" eaLnBrk="1" fontAlgn="base" hangingPunct="1">
        <a:spcBef>
          <a:spcPct val="20000"/>
        </a:spcBef>
        <a:spcAft>
          <a:spcPct val="20000"/>
        </a:spcAft>
        <a:buChar char="»"/>
        <a:defRPr>
          <a:solidFill>
            <a:schemeClr val="tx1"/>
          </a:solidFill>
          <a:latin typeface="+mn-lt"/>
        </a:defRPr>
      </a:lvl5pPr>
      <a:lvl6pPr marL="2514600" indent="-228600" algn="l" rtl="0" eaLnBrk="1" fontAlgn="base" hangingPunct="1">
        <a:spcBef>
          <a:spcPct val="20000"/>
        </a:spcBef>
        <a:spcAft>
          <a:spcPct val="20000"/>
        </a:spcAft>
        <a:buChar char="»"/>
        <a:defRPr>
          <a:solidFill>
            <a:schemeClr val="tx1"/>
          </a:solidFill>
          <a:latin typeface="+mn-lt"/>
        </a:defRPr>
      </a:lvl6pPr>
      <a:lvl7pPr marL="2971800" indent="-228600" algn="l" rtl="0" eaLnBrk="1" fontAlgn="base" hangingPunct="1">
        <a:spcBef>
          <a:spcPct val="20000"/>
        </a:spcBef>
        <a:spcAft>
          <a:spcPct val="20000"/>
        </a:spcAft>
        <a:buChar char="»"/>
        <a:defRPr>
          <a:solidFill>
            <a:schemeClr val="tx1"/>
          </a:solidFill>
          <a:latin typeface="+mn-lt"/>
        </a:defRPr>
      </a:lvl7pPr>
      <a:lvl8pPr marL="3429000" indent="-228600" algn="l" rtl="0" eaLnBrk="1" fontAlgn="base" hangingPunct="1">
        <a:spcBef>
          <a:spcPct val="20000"/>
        </a:spcBef>
        <a:spcAft>
          <a:spcPct val="20000"/>
        </a:spcAft>
        <a:buChar char="»"/>
        <a:defRPr>
          <a:solidFill>
            <a:schemeClr val="tx1"/>
          </a:solidFill>
          <a:latin typeface="+mn-lt"/>
        </a:defRPr>
      </a:lvl8pPr>
      <a:lvl9pPr marL="3886200" indent="-228600" algn="l" rtl="0" eaLnBrk="1" fontAlgn="base" hangingPunct="1">
        <a:spcBef>
          <a:spcPct val="20000"/>
        </a:spcBef>
        <a:spcAft>
          <a:spcPct val="200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6435725"/>
            <a:ext cx="9144000" cy="420688"/>
            <a:chOff x="0" y="4054"/>
            <a:chExt cx="5760" cy="265"/>
          </a:xfrm>
        </p:grpSpPr>
        <p:pic>
          <p:nvPicPr>
            <p:cNvPr id="69645" name="Picture 3" descr="spires"/>
            <p:cNvPicPr>
              <a:picLocks noChangeAspect="1" noChangeArrowheads="1"/>
            </p:cNvPicPr>
            <p:nvPr/>
          </p:nvPicPr>
          <p:blipFill>
            <a:blip r:embed="rId3"/>
            <a:srcRect/>
            <a:stretch>
              <a:fillRect/>
            </a:stretch>
          </p:blipFill>
          <p:spPr bwMode="auto">
            <a:xfrm>
              <a:off x="0" y="4054"/>
              <a:ext cx="2259" cy="265"/>
            </a:xfrm>
            <a:prstGeom prst="rect">
              <a:avLst/>
            </a:prstGeom>
            <a:noFill/>
            <a:ln w="9525">
              <a:noFill/>
              <a:miter lim="800000"/>
              <a:headEnd/>
              <a:tailEnd/>
            </a:ln>
          </p:spPr>
        </p:pic>
        <p:pic>
          <p:nvPicPr>
            <p:cNvPr id="69646" name="Picture 4" descr="spires"/>
            <p:cNvPicPr>
              <a:picLocks noChangeAspect="1" noChangeArrowheads="1"/>
            </p:cNvPicPr>
            <p:nvPr/>
          </p:nvPicPr>
          <p:blipFill>
            <a:blip r:embed="rId3"/>
            <a:srcRect/>
            <a:stretch>
              <a:fillRect/>
            </a:stretch>
          </p:blipFill>
          <p:spPr bwMode="auto">
            <a:xfrm>
              <a:off x="2256" y="4054"/>
              <a:ext cx="2259" cy="265"/>
            </a:xfrm>
            <a:prstGeom prst="rect">
              <a:avLst/>
            </a:prstGeom>
            <a:noFill/>
            <a:ln w="9525">
              <a:noFill/>
              <a:miter lim="800000"/>
              <a:headEnd/>
              <a:tailEnd/>
            </a:ln>
          </p:spPr>
        </p:pic>
        <p:pic>
          <p:nvPicPr>
            <p:cNvPr id="69647" name="Picture 5" descr="spires"/>
            <p:cNvPicPr>
              <a:picLocks noChangeAspect="1" noChangeArrowheads="1"/>
            </p:cNvPicPr>
            <p:nvPr/>
          </p:nvPicPr>
          <p:blipFill>
            <a:blip r:embed="rId3"/>
            <a:srcRect r="44754"/>
            <a:stretch>
              <a:fillRect/>
            </a:stretch>
          </p:blipFill>
          <p:spPr bwMode="auto">
            <a:xfrm>
              <a:off x="4512" y="4054"/>
              <a:ext cx="1248" cy="265"/>
            </a:xfrm>
            <a:prstGeom prst="rect">
              <a:avLst/>
            </a:prstGeom>
            <a:noFill/>
            <a:ln w="9525">
              <a:noFill/>
              <a:miter lim="800000"/>
              <a:headEnd/>
              <a:tailEnd/>
            </a:ln>
          </p:spPr>
        </p:pic>
      </p:grpSp>
      <p:sp>
        <p:nvSpPr>
          <p:cNvPr id="2531334" name="Rectangle 6"/>
          <p:cNvSpPr>
            <a:spLocks noChangeArrowheads="1"/>
          </p:cNvSpPr>
          <p:nvPr/>
        </p:nvSpPr>
        <p:spPr bwMode="auto">
          <a:xfrm>
            <a:off x="0" y="0"/>
            <a:ext cx="611188" cy="6858000"/>
          </a:xfrm>
          <a:prstGeom prst="rect">
            <a:avLst/>
          </a:prstGeom>
          <a:solidFill>
            <a:schemeClr val="bg1"/>
          </a:solidFill>
          <a:ln w="9525" algn="ctr">
            <a:noFill/>
            <a:miter lim="800000"/>
            <a:headEnd/>
            <a:tailEnd/>
          </a:ln>
          <a:effectLst/>
        </p:spPr>
        <p:txBody>
          <a:bodyPr wrap="none" anchor="ctr">
            <a:spAutoFit/>
          </a:bodyPr>
          <a:lstStyle/>
          <a:p>
            <a:pPr algn="ctr">
              <a:defRPr/>
            </a:pPr>
            <a:endParaRPr lang="en-US" sz="2400">
              <a:solidFill>
                <a:srgbClr val="000000"/>
              </a:solidFill>
              <a:latin typeface="Arial" charset="0"/>
            </a:endParaRPr>
          </a:p>
        </p:txBody>
      </p:sp>
      <p:sp>
        <p:nvSpPr>
          <p:cNvPr id="2531335" name="Rectangle 7"/>
          <p:cNvSpPr>
            <a:spLocks noChangeArrowheads="1"/>
          </p:cNvSpPr>
          <p:nvPr/>
        </p:nvSpPr>
        <p:spPr bwMode="auto">
          <a:xfrm>
            <a:off x="609600" y="0"/>
            <a:ext cx="8534400" cy="549275"/>
          </a:xfrm>
          <a:prstGeom prst="rect">
            <a:avLst/>
          </a:prstGeom>
          <a:solidFill>
            <a:srgbClr val="00003F">
              <a:alpha val="50000"/>
            </a:srgbClr>
          </a:solidFill>
          <a:ln w="9525" algn="ctr">
            <a:noFill/>
            <a:miter lim="800000"/>
            <a:headEnd/>
            <a:tailEnd/>
          </a:ln>
          <a:effectLst/>
        </p:spPr>
        <p:txBody>
          <a:bodyPr anchor="ctr">
            <a:spAutoFit/>
          </a:bodyPr>
          <a:lstStyle/>
          <a:p>
            <a:pPr algn="ctr">
              <a:defRPr/>
            </a:pPr>
            <a:endParaRPr lang="en-US" sz="2400">
              <a:solidFill>
                <a:srgbClr val="000000"/>
              </a:solidFill>
              <a:latin typeface="Arial" charset="0"/>
            </a:endParaRPr>
          </a:p>
        </p:txBody>
      </p:sp>
      <p:sp>
        <p:nvSpPr>
          <p:cNvPr id="2531336" name="Rectangle 8"/>
          <p:cNvSpPr>
            <a:spLocks noChangeArrowheads="1"/>
          </p:cNvSpPr>
          <p:nvPr/>
        </p:nvSpPr>
        <p:spPr bwMode="auto">
          <a:xfrm>
            <a:off x="0" y="0"/>
            <a:ext cx="611188" cy="6858000"/>
          </a:xfrm>
          <a:prstGeom prst="rect">
            <a:avLst/>
          </a:prstGeom>
          <a:solidFill>
            <a:srgbClr val="00003F">
              <a:alpha val="50000"/>
            </a:srgbClr>
          </a:solidFill>
          <a:ln w="9525" algn="ctr">
            <a:noFill/>
            <a:miter lim="800000"/>
            <a:headEnd/>
            <a:tailEnd/>
          </a:ln>
          <a:effectLst/>
        </p:spPr>
        <p:txBody>
          <a:bodyPr wrap="none" anchor="ctr">
            <a:spAutoFit/>
          </a:bodyPr>
          <a:lstStyle/>
          <a:p>
            <a:pPr algn="ctr">
              <a:defRPr/>
            </a:pPr>
            <a:endParaRPr lang="en-US" sz="2400">
              <a:solidFill>
                <a:srgbClr val="000000"/>
              </a:solidFill>
              <a:latin typeface="Arial" charset="0"/>
            </a:endParaRPr>
          </a:p>
        </p:txBody>
      </p:sp>
      <p:sp>
        <p:nvSpPr>
          <p:cNvPr id="69638" name="Rectangle 9"/>
          <p:cNvSpPr>
            <a:spLocks noGrp="1" noChangeArrowheads="1"/>
          </p:cNvSpPr>
          <p:nvPr>
            <p:ph type="title"/>
          </p:nvPr>
        </p:nvSpPr>
        <p:spPr bwMode="auto">
          <a:xfrm>
            <a:off x="792163" y="733425"/>
            <a:ext cx="7775575"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9639" name="Rectangle 10"/>
          <p:cNvSpPr>
            <a:spLocks noGrp="1" noChangeArrowheads="1"/>
          </p:cNvSpPr>
          <p:nvPr>
            <p:ph type="body" idx="1"/>
          </p:nvPr>
        </p:nvSpPr>
        <p:spPr bwMode="auto">
          <a:xfrm>
            <a:off x="798513" y="1581150"/>
            <a:ext cx="7775575" cy="4583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31339" name="Rectangle 11"/>
          <p:cNvSpPr>
            <a:spLocks noGrp="1" noChangeArrowheads="1"/>
          </p:cNvSpPr>
          <p:nvPr>
            <p:ph type="dt" sz="half" idx="2"/>
          </p:nvPr>
        </p:nvSpPr>
        <p:spPr bwMode="auto">
          <a:xfrm>
            <a:off x="827088" y="61658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charset="0"/>
                <a:ea typeface="MS PGothic" pitchFamily="34" charset="-128"/>
              </a:defRPr>
            </a:lvl1pPr>
          </a:lstStyle>
          <a:p>
            <a:pPr>
              <a:defRPr/>
            </a:pPr>
            <a:endParaRPr lang="en-GB"/>
          </a:p>
        </p:txBody>
      </p:sp>
      <p:sp>
        <p:nvSpPr>
          <p:cNvPr id="2531340" name="Rectangle 1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S PGothic" pitchFamily="34" charset="-128"/>
              </a:defRPr>
            </a:lvl1pPr>
          </a:lstStyle>
          <a:p>
            <a:pPr>
              <a:defRPr/>
            </a:pPr>
            <a:endParaRPr lang="en-US"/>
          </a:p>
        </p:txBody>
      </p:sp>
      <p:sp>
        <p:nvSpPr>
          <p:cNvPr id="2531341" name="Rectangle 1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ea typeface="MS PGothic" pitchFamily="34" charset="-128"/>
              </a:defRPr>
            </a:lvl1pPr>
          </a:lstStyle>
          <a:p>
            <a:pPr>
              <a:defRPr/>
            </a:pPr>
            <a:r>
              <a:rPr lang="en-US"/>
              <a:t> </a:t>
            </a:r>
            <a:fld id="{F639A14A-D245-4E03-B5C1-3476D18318A3}" type="slidenum">
              <a:rPr lang="en-US"/>
              <a:pPr>
                <a:defRPr/>
              </a:pPr>
              <a:t>‹#›</a:t>
            </a:fld>
            <a:endParaRPr lang="en-US"/>
          </a:p>
        </p:txBody>
      </p:sp>
      <p:sp>
        <p:nvSpPr>
          <p:cNvPr id="2531342" name="Text Box 14"/>
          <p:cNvSpPr txBox="1">
            <a:spLocks noChangeArrowheads="1"/>
          </p:cNvSpPr>
          <p:nvPr/>
        </p:nvSpPr>
        <p:spPr bwMode="auto">
          <a:xfrm>
            <a:off x="830263" y="6235700"/>
            <a:ext cx="184150" cy="214313"/>
          </a:xfrm>
          <a:prstGeom prst="rect">
            <a:avLst/>
          </a:prstGeom>
          <a:noFill/>
          <a:ln w="9525" algn="ctr">
            <a:noFill/>
            <a:miter lim="800000"/>
            <a:headEnd/>
            <a:tailEnd/>
          </a:ln>
          <a:effectLst/>
        </p:spPr>
        <p:txBody>
          <a:bodyPr wrap="none">
            <a:spAutoFit/>
          </a:bodyPr>
          <a:lstStyle/>
          <a:p>
            <a:pPr>
              <a:spcBef>
                <a:spcPct val="50000"/>
              </a:spcBef>
              <a:defRPr/>
            </a:pPr>
            <a:endParaRPr lang="en-US" sz="800">
              <a:solidFill>
                <a:srgbClr val="959597"/>
              </a:solidFill>
              <a:latin typeface="TheSans B5 Plain" pitchFamily="34" charset="0"/>
              <a:ea typeface="MS PGothic" pitchFamily="34" charset="-128"/>
            </a:endParaRPr>
          </a:p>
        </p:txBody>
      </p:sp>
      <p:pic>
        <p:nvPicPr>
          <p:cNvPr id="69644" name="Picture 15" descr="crest"/>
          <p:cNvPicPr>
            <a:picLocks noChangeAspect="1" noChangeArrowheads="1"/>
          </p:cNvPicPr>
          <p:nvPr/>
        </p:nvPicPr>
        <p:blipFill>
          <a:blip r:embed="rId4"/>
          <a:srcRect/>
          <a:stretch>
            <a:fillRect/>
          </a:stretch>
        </p:blipFill>
        <p:spPr bwMode="auto">
          <a:xfrm>
            <a:off x="76200" y="76200"/>
            <a:ext cx="512763"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0" r:id="rId1"/>
  </p:sldLayoutIdLst>
  <p:timing>
    <p:tnLst>
      <p:par>
        <p:cTn id="1" dur="indefinite" restart="never" nodeType="tmRoot"/>
      </p:par>
    </p:tnLst>
  </p:timing>
  <p:hf hdr="0" ftr="0" dt="0"/>
  <p:txStyles>
    <p:titleStyle>
      <a:lvl1pPr algn="l" rtl="0" eaLnBrk="1" fontAlgn="base" hangingPunct="1">
        <a:spcBef>
          <a:spcPct val="0"/>
        </a:spcBef>
        <a:spcAft>
          <a:spcPct val="0"/>
        </a:spcAft>
        <a:defRPr sz="3600" b="1">
          <a:solidFill>
            <a:srgbClr val="006F6C"/>
          </a:solidFill>
          <a:latin typeface="+mj-lt"/>
          <a:ea typeface="+mj-ea"/>
          <a:cs typeface="+mj-cs"/>
        </a:defRPr>
      </a:lvl1pPr>
      <a:lvl2pPr algn="l" rtl="0" eaLnBrk="1" fontAlgn="base" hangingPunct="1">
        <a:spcBef>
          <a:spcPct val="0"/>
        </a:spcBef>
        <a:spcAft>
          <a:spcPct val="0"/>
        </a:spcAft>
        <a:defRPr sz="3600" b="1">
          <a:solidFill>
            <a:srgbClr val="006F6C"/>
          </a:solidFill>
          <a:latin typeface="Arial" charset="0"/>
        </a:defRPr>
      </a:lvl2pPr>
      <a:lvl3pPr algn="l" rtl="0" eaLnBrk="1" fontAlgn="base" hangingPunct="1">
        <a:spcBef>
          <a:spcPct val="0"/>
        </a:spcBef>
        <a:spcAft>
          <a:spcPct val="0"/>
        </a:spcAft>
        <a:defRPr sz="3600" b="1">
          <a:solidFill>
            <a:srgbClr val="006F6C"/>
          </a:solidFill>
          <a:latin typeface="Arial" charset="0"/>
        </a:defRPr>
      </a:lvl3pPr>
      <a:lvl4pPr algn="l" rtl="0" eaLnBrk="1" fontAlgn="base" hangingPunct="1">
        <a:spcBef>
          <a:spcPct val="0"/>
        </a:spcBef>
        <a:spcAft>
          <a:spcPct val="0"/>
        </a:spcAft>
        <a:defRPr sz="3600" b="1">
          <a:solidFill>
            <a:srgbClr val="006F6C"/>
          </a:solidFill>
          <a:latin typeface="Arial" charset="0"/>
        </a:defRPr>
      </a:lvl4pPr>
      <a:lvl5pPr algn="l" rtl="0" eaLnBrk="1" fontAlgn="base" hangingPunct="1">
        <a:spcBef>
          <a:spcPct val="0"/>
        </a:spcBef>
        <a:spcAft>
          <a:spcPct val="0"/>
        </a:spcAft>
        <a:defRPr sz="3600" b="1">
          <a:solidFill>
            <a:srgbClr val="006F6C"/>
          </a:solidFill>
          <a:latin typeface="Arial" charset="0"/>
        </a:defRPr>
      </a:lvl5pPr>
      <a:lvl6pPr marL="457200" algn="l" rtl="0" eaLnBrk="1" fontAlgn="base" hangingPunct="1">
        <a:spcBef>
          <a:spcPct val="0"/>
        </a:spcBef>
        <a:spcAft>
          <a:spcPct val="0"/>
        </a:spcAft>
        <a:defRPr sz="3600" b="1">
          <a:solidFill>
            <a:srgbClr val="006F6C"/>
          </a:solidFill>
          <a:latin typeface="Arial" charset="0"/>
        </a:defRPr>
      </a:lvl6pPr>
      <a:lvl7pPr marL="914400" algn="l" rtl="0" eaLnBrk="1" fontAlgn="base" hangingPunct="1">
        <a:spcBef>
          <a:spcPct val="0"/>
        </a:spcBef>
        <a:spcAft>
          <a:spcPct val="0"/>
        </a:spcAft>
        <a:defRPr sz="3600" b="1">
          <a:solidFill>
            <a:srgbClr val="006F6C"/>
          </a:solidFill>
          <a:latin typeface="Arial" charset="0"/>
        </a:defRPr>
      </a:lvl7pPr>
      <a:lvl8pPr marL="1371600" algn="l" rtl="0" eaLnBrk="1" fontAlgn="base" hangingPunct="1">
        <a:spcBef>
          <a:spcPct val="0"/>
        </a:spcBef>
        <a:spcAft>
          <a:spcPct val="0"/>
        </a:spcAft>
        <a:defRPr sz="3600" b="1">
          <a:solidFill>
            <a:srgbClr val="006F6C"/>
          </a:solidFill>
          <a:latin typeface="Arial" charset="0"/>
        </a:defRPr>
      </a:lvl8pPr>
      <a:lvl9pPr marL="1828800" algn="l" rtl="0" eaLnBrk="1" fontAlgn="base" hangingPunct="1">
        <a:spcBef>
          <a:spcPct val="0"/>
        </a:spcBef>
        <a:spcAft>
          <a:spcPct val="0"/>
        </a:spcAft>
        <a:defRPr sz="3600" b="1">
          <a:solidFill>
            <a:srgbClr val="006F6C"/>
          </a:solidFill>
          <a:latin typeface="Arial" charset="0"/>
        </a:defRPr>
      </a:lvl9pPr>
    </p:titleStyle>
    <p:bodyStyle>
      <a:lvl1pPr marL="342900" indent="-342900" algn="l" rtl="0" eaLnBrk="1" fontAlgn="base" hangingPunct="1">
        <a:spcBef>
          <a:spcPct val="20000"/>
        </a:spcBef>
        <a:spcAft>
          <a:spcPct val="20000"/>
        </a:spcAft>
        <a:buClr>
          <a:srgbClr val="006F6C"/>
        </a:buClr>
        <a:buSzPct val="120000"/>
        <a:buChar char="•"/>
        <a:defRPr sz="2400">
          <a:solidFill>
            <a:schemeClr val="tx1"/>
          </a:solidFill>
          <a:latin typeface="+mn-lt"/>
          <a:ea typeface="+mn-ea"/>
          <a:cs typeface="+mn-cs"/>
        </a:defRPr>
      </a:lvl1pPr>
      <a:lvl2pPr marL="742950" indent="-285750" algn="l" rtl="0" eaLnBrk="1" fontAlgn="base" hangingPunct="1">
        <a:spcBef>
          <a:spcPct val="20000"/>
        </a:spcBef>
        <a:spcAft>
          <a:spcPct val="20000"/>
        </a:spcAft>
        <a:buChar char="–"/>
        <a:defRPr sz="2000">
          <a:solidFill>
            <a:schemeClr val="tx1"/>
          </a:solidFill>
          <a:latin typeface="+mn-lt"/>
        </a:defRPr>
      </a:lvl2pPr>
      <a:lvl3pPr marL="1143000" indent="-228600" algn="l" rtl="0" eaLnBrk="1" fontAlgn="base" hangingPunct="1">
        <a:spcBef>
          <a:spcPct val="20000"/>
        </a:spcBef>
        <a:spcAft>
          <a:spcPct val="20000"/>
        </a:spcAft>
        <a:buChar char="•"/>
        <a:defRPr>
          <a:solidFill>
            <a:schemeClr val="tx1"/>
          </a:solidFill>
          <a:latin typeface="+mn-lt"/>
        </a:defRPr>
      </a:lvl3pPr>
      <a:lvl4pPr marL="1600200" indent="-228600" algn="l" rtl="0" eaLnBrk="1" fontAlgn="base" hangingPunct="1">
        <a:spcBef>
          <a:spcPct val="20000"/>
        </a:spcBef>
        <a:spcAft>
          <a:spcPct val="20000"/>
        </a:spcAft>
        <a:buChar char="–"/>
        <a:defRPr>
          <a:solidFill>
            <a:schemeClr val="tx1"/>
          </a:solidFill>
          <a:latin typeface="+mn-lt"/>
        </a:defRPr>
      </a:lvl4pPr>
      <a:lvl5pPr marL="2057400" indent="-228600" algn="l" rtl="0" eaLnBrk="1" fontAlgn="base" hangingPunct="1">
        <a:spcBef>
          <a:spcPct val="20000"/>
        </a:spcBef>
        <a:spcAft>
          <a:spcPct val="20000"/>
        </a:spcAft>
        <a:buChar char="»"/>
        <a:defRPr>
          <a:solidFill>
            <a:schemeClr val="tx1"/>
          </a:solidFill>
          <a:latin typeface="+mn-lt"/>
        </a:defRPr>
      </a:lvl5pPr>
      <a:lvl6pPr marL="2514600" indent="-228600" algn="l" rtl="0" eaLnBrk="1" fontAlgn="base" hangingPunct="1">
        <a:spcBef>
          <a:spcPct val="20000"/>
        </a:spcBef>
        <a:spcAft>
          <a:spcPct val="20000"/>
        </a:spcAft>
        <a:buChar char="»"/>
        <a:defRPr>
          <a:solidFill>
            <a:schemeClr val="tx1"/>
          </a:solidFill>
          <a:latin typeface="+mn-lt"/>
        </a:defRPr>
      </a:lvl6pPr>
      <a:lvl7pPr marL="2971800" indent="-228600" algn="l" rtl="0" eaLnBrk="1" fontAlgn="base" hangingPunct="1">
        <a:spcBef>
          <a:spcPct val="20000"/>
        </a:spcBef>
        <a:spcAft>
          <a:spcPct val="20000"/>
        </a:spcAft>
        <a:buChar char="»"/>
        <a:defRPr>
          <a:solidFill>
            <a:schemeClr val="tx1"/>
          </a:solidFill>
          <a:latin typeface="+mn-lt"/>
        </a:defRPr>
      </a:lvl7pPr>
      <a:lvl8pPr marL="3429000" indent="-228600" algn="l" rtl="0" eaLnBrk="1" fontAlgn="base" hangingPunct="1">
        <a:spcBef>
          <a:spcPct val="20000"/>
        </a:spcBef>
        <a:spcAft>
          <a:spcPct val="20000"/>
        </a:spcAft>
        <a:buChar char="»"/>
        <a:defRPr>
          <a:solidFill>
            <a:schemeClr val="tx1"/>
          </a:solidFill>
          <a:latin typeface="+mn-lt"/>
        </a:defRPr>
      </a:lvl8pPr>
      <a:lvl9pPr marL="3886200" indent="-228600" algn="l" rtl="0" eaLnBrk="1" fontAlgn="base" hangingPunct="1">
        <a:spcBef>
          <a:spcPct val="20000"/>
        </a:spcBef>
        <a:spcAft>
          <a:spcPct val="200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6435725"/>
            <a:ext cx="9144000" cy="420688"/>
            <a:chOff x="0" y="4054"/>
            <a:chExt cx="5760" cy="265"/>
          </a:xfrm>
        </p:grpSpPr>
        <p:pic>
          <p:nvPicPr>
            <p:cNvPr id="70669" name="Picture 3" descr="spires"/>
            <p:cNvPicPr>
              <a:picLocks noChangeAspect="1" noChangeArrowheads="1"/>
            </p:cNvPicPr>
            <p:nvPr/>
          </p:nvPicPr>
          <p:blipFill>
            <a:blip r:embed="rId3"/>
            <a:srcRect/>
            <a:stretch>
              <a:fillRect/>
            </a:stretch>
          </p:blipFill>
          <p:spPr bwMode="auto">
            <a:xfrm>
              <a:off x="0" y="4054"/>
              <a:ext cx="2259" cy="265"/>
            </a:xfrm>
            <a:prstGeom prst="rect">
              <a:avLst/>
            </a:prstGeom>
            <a:noFill/>
            <a:ln w="9525">
              <a:noFill/>
              <a:miter lim="800000"/>
              <a:headEnd/>
              <a:tailEnd/>
            </a:ln>
          </p:spPr>
        </p:pic>
        <p:pic>
          <p:nvPicPr>
            <p:cNvPr id="70670" name="Picture 4" descr="spires"/>
            <p:cNvPicPr>
              <a:picLocks noChangeAspect="1" noChangeArrowheads="1"/>
            </p:cNvPicPr>
            <p:nvPr/>
          </p:nvPicPr>
          <p:blipFill>
            <a:blip r:embed="rId3"/>
            <a:srcRect/>
            <a:stretch>
              <a:fillRect/>
            </a:stretch>
          </p:blipFill>
          <p:spPr bwMode="auto">
            <a:xfrm>
              <a:off x="2256" y="4054"/>
              <a:ext cx="2259" cy="265"/>
            </a:xfrm>
            <a:prstGeom prst="rect">
              <a:avLst/>
            </a:prstGeom>
            <a:noFill/>
            <a:ln w="9525">
              <a:noFill/>
              <a:miter lim="800000"/>
              <a:headEnd/>
              <a:tailEnd/>
            </a:ln>
          </p:spPr>
        </p:pic>
        <p:pic>
          <p:nvPicPr>
            <p:cNvPr id="70671" name="Picture 5" descr="spires"/>
            <p:cNvPicPr>
              <a:picLocks noChangeAspect="1" noChangeArrowheads="1"/>
            </p:cNvPicPr>
            <p:nvPr/>
          </p:nvPicPr>
          <p:blipFill>
            <a:blip r:embed="rId3"/>
            <a:srcRect r="44754"/>
            <a:stretch>
              <a:fillRect/>
            </a:stretch>
          </p:blipFill>
          <p:spPr bwMode="auto">
            <a:xfrm>
              <a:off x="4512" y="4054"/>
              <a:ext cx="1248" cy="265"/>
            </a:xfrm>
            <a:prstGeom prst="rect">
              <a:avLst/>
            </a:prstGeom>
            <a:noFill/>
            <a:ln w="9525">
              <a:noFill/>
              <a:miter lim="800000"/>
              <a:headEnd/>
              <a:tailEnd/>
            </a:ln>
          </p:spPr>
        </p:pic>
      </p:grpSp>
      <p:sp>
        <p:nvSpPr>
          <p:cNvPr id="2531334" name="Rectangle 6"/>
          <p:cNvSpPr>
            <a:spLocks noChangeArrowheads="1"/>
          </p:cNvSpPr>
          <p:nvPr/>
        </p:nvSpPr>
        <p:spPr bwMode="auto">
          <a:xfrm>
            <a:off x="0" y="0"/>
            <a:ext cx="611188" cy="6858000"/>
          </a:xfrm>
          <a:prstGeom prst="rect">
            <a:avLst/>
          </a:prstGeom>
          <a:solidFill>
            <a:schemeClr val="bg1"/>
          </a:solidFill>
          <a:ln w="9525" algn="ctr">
            <a:noFill/>
            <a:miter lim="800000"/>
            <a:headEnd/>
            <a:tailEnd/>
          </a:ln>
          <a:effectLst/>
        </p:spPr>
        <p:txBody>
          <a:bodyPr wrap="none" anchor="ctr">
            <a:spAutoFit/>
          </a:bodyPr>
          <a:lstStyle/>
          <a:p>
            <a:pPr algn="ctr">
              <a:defRPr/>
            </a:pPr>
            <a:endParaRPr lang="en-US" sz="2400">
              <a:solidFill>
                <a:srgbClr val="000000"/>
              </a:solidFill>
              <a:latin typeface="Arial" charset="0"/>
            </a:endParaRPr>
          </a:p>
        </p:txBody>
      </p:sp>
      <p:sp>
        <p:nvSpPr>
          <p:cNvPr id="2531335" name="Rectangle 7"/>
          <p:cNvSpPr>
            <a:spLocks noChangeArrowheads="1"/>
          </p:cNvSpPr>
          <p:nvPr/>
        </p:nvSpPr>
        <p:spPr bwMode="auto">
          <a:xfrm>
            <a:off x="609600" y="0"/>
            <a:ext cx="8534400" cy="549275"/>
          </a:xfrm>
          <a:prstGeom prst="rect">
            <a:avLst/>
          </a:prstGeom>
          <a:solidFill>
            <a:srgbClr val="00003F">
              <a:alpha val="50000"/>
            </a:srgbClr>
          </a:solidFill>
          <a:ln w="9525" algn="ctr">
            <a:noFill/>
            <a:miter lim="800000"/>
            <a:headEnd/>
            <a:tailEnd/>
          </a:ln>
          <a:effectLst/>
        </p:spPr>
        <p:txBody>
          <a:bodyPr anchor="ctr">
            <a:spAutoFit/>
          </a:bodyPr>
          <a:lstStyle/>
          <a:p>
            <a:pPr algn="ctr">
              <a:defRPr/>
            </a:pPr>
            <a:endParaRPr lang="en-US" sz="2400">
              <a:solidFill>
                <a:srgbClr val="000000"/>
              </a:solidFill>
              <a:latin typeface="Arial" charset="0"/>
            </a:endParaRPr>
          </a:p>
        </p:txBody>
      </p:sp>
      <p:sp>
        <p:nvSpPr>
          <p:cNvPr id="2531336" name="Rectangle 8"/>
          <p:cNvSpPr>
            <a:spLocks noChangeArrowheads="1"/>
          </p:cNvSpPr>
          <p:nvPr/>
        </p:nvSpPr>
        <p:spPr bwMode="auto">
          <a:xfrm>
            <a:off x="0" y="0"/>
            <a:ext cx="611188" cy="6858000"/>
          </a:xfrm>
          <a:prstGeom prst="rect">
            <a:avLst/>
          </a:prstGeom>
          <a:solidFill>
            <a:srgbClr val="00003F">
              <a:alpha val="50000"/>
            </a:srgbClr>
          </a:solidFill>
          <a:ln w="9525" algn="ctr">
            <a:noFill/>
            <a:miter lim="800000"/>
            <a:headEnd/>
            <a:tailEnd/>
          </a:ln>
          <a:effectLst/>
        </p:spPr>
        <p:txBody>
          <a:bodyPr wrap="none" anchor="ctr">
            <a:spAutoFit/>
          </a:bodyPr>
          <a:lstStyle/>
          <a:p>
            <a:pPr algn="ctr">
              <a:defRPr/>
            </a:pPr>
            <a:endParaRPr lang="en-US" sz="2400">
              <a:solidFill>
                <a:srgbClr val="000000"/>
              </a:solidFill>
              <a:latin typeface="Arial" charset="0"/>
            </a:endParaRPr>
          </a:p>
        </p:txBody>
      </p:sp>
      <p:sp>
        <p:nvSpPr>
          <p:cNvPr id="70662" name="Rectangle 9"/>
          <p:cNvSpPr>
            <a:spLocks noGrp="1" noChangeArrowheads="1"/>
          </p:cNvSpPr>
          <p:nvPr>
            <p:ph type="title"/>
          </p:nvPr>
        </p:nvSpPr>
        <p:spPr bwMode="auto">
          <a:xfrm>
            <a:off x="792163" y="733425"/>
            <a:ext cx="7775575"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0663" name="Rectangle 10"/>
          <p:cNvSpPr>
            <a:spLocks noGrp="1" noChangeArrowheads="1"/>
          </p:cNvSpPr>
          <p:nvPr>
            <p:ph type="body" idx="1"/>
          </p:nvPr>
        </p:nvSpPr>
        <p:spPr bwMode="auto">
          <a:xfrm>
            <a:off x="798513" y="1581150"/>
            <a:ext cx="7775575" cy="4583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31339" name="Rectangle 11"/>
          <p:cNvSpPr>
            <a:spLocks noGrp="1" noChangeArrowheads="1"/>
          </p:cNvSpPr>
          <p:nvPr>
            <p:ph type="dt" sz="half" idx="2"/>
          </p:nvPr>
        </p:nvSpPr>
        <p:spPr bwMode="auto">
          <a:xfrm>
            <a:off x="827088" y="61658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charset="0"/>
                <a:ea typeface="MS PGothic" pitchFamily="34" charset="-128"/>
              </a:defRPr>
            </a:lvl1pPr>
          </a:lstStyle>
          <a:p>
            <a:pPr>
              <a:defRPr/>
            </a:pPr>
            <a:endParaRPr lang="en-GB"/>
          </a:p>
        </p:txBody>
      </p:sp>
      <p:sp>
        <p:nvSpPr>
          <p:cNvPr id="2531340" name="Rectangle 1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S PGothic" pitchFamily="34" charset="-128"/>
              </a:defRPr>
            </a:lvl1pPr>
          </a:lstStyle>
          <a:p>
            <a:pPr>
              <a:defRPr/>
            </a:pPr>
            <a:endParaRPr lang="en-US"/>
          </a:p>
        </p:txBody>
      </p:sp>
      <p:sp>
        <p:nvSpPr>
          <p:cNvPr id="2531341" name="Rectangle 1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ea typeface="MS PGothic" pitchFamily="34" charset="-128"/>
              </a:defRPr>
            </a:lvl1pPr>
          </a:lstStyle>
          <a:p>
            <a:pPr>
              <a:defRPr/>
            </a:pPr>
            <a:r>
              <a:rPr lang="en-US"/>
              <a:t> </a:t>
            </a:r>
            <a:fld id="{F8066DDC-5A0C-4997-86C6-14D98587C169}" type="slidenum">
              <a:rPr lang="en-US"/>
              <a:pPr>
                <a:defRPr/>
              </a:pPr>
              <a:t>‹#›</a:t>
            </a:fld>
            <a:endParaRPr lang="en-US"/>
          </a:p>
        </p:txBody>
      </p:sp>
      <p:sp>
        <p:nvSpPr>
          <p:cNvPr id="2531342" name="Text Box 14"/>
          <p:cNvSpPr txBox="1">
            <a:spLocks noChangeArrowheads="1"/>
          </p:cNvSpPr>
          <p:nvPr/>
        </p:nvSpPr>
        <p:spPr bwMode="auto">
          <a:xfrm>
            <a:off x="830263" y="6235700"/>
            <a:ext cx="184150" cy="214313"/>
          </a:xfrm>
          <a:prstGeom prst="rect">
            <a:avLst/>
          </a:prstGeom>
          <a:noFill/>
          <a:ln w="9525" algn="ctr">
            <a:noFill/>
            <a:miter lim="800000"/>
            <a:headEnd/>
            <a:tailEnd/>
          </a:ln>
          <a:effectLst/>
        </p:spPr>
        <p:txBody>
          <a:bodyPr wrap="none">
            <a:spAutoFit/>
          </a:bodyPr>
          <a:lstStyle/>
          <a:p>
            <a:pPr>
              <a:spcBef>
                <a:spcPct val="50000"/>
              </a:spcBef>
              <a:defRPr/>
            </a:pPr>
            <a:endParaRPr lang="en-US" sz="800">
              <a:solidFill>
                <a:srgbClr val="959597"/>
              </a:solidFill>
              <a:latin typeface="TheSans B5 Plain" pitchFamily="34" charset="0"/>
              <a:ea typeface="MS PGothic" pitchFamily="34" charset="-128"/>
            </a:endParaRPr>
          </a:p>
        </p:txBody>
      </p:sp>
      <p:pic>
        <p:nvPicPr>
          <p:cNvPr id="70668" name="Picture 15" descr="crest"/>
          <p:cNvPicPr>
            <a:picLocks noChangeAspect="1" noChangeArrowheads="1"/>
          </p:cNvPicPr>
          <p:nvPr/>
        </p:nvPicPr>
        <p:blipFill>
          <a:blip r:embed="rId4"/>
          <a:srcRect/>
          <a:stretch>
            <a:fillRect/>
          </a:stretch>
        </p:blipFill>
        <p:spPr bwMode="auto">
          <a:xfrm>
            <a:off x="76200" y="76200"/>
            <a:ext cx="512763"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2" r:id="rId1"/>
  </p:sldLayoutIdLst>
  <p:timing>
    <p:tnLst>
      <p:par>
        <p:cTn id="1" dur="indefinite" restart="never" nodeType="tmRoot"/>
      </p:par>
    </p:tnLst>
  </p:timing>
  <p:hf hdr="0" ftr="0" dt="0"/>
  <p:txStyles>
    <p:titleStyle>
      <a:lvl1pPr algn="l" rtl="0" eaLnBrk="1" fontAlgn="base" hangingPunct="1">
        <a:spcBef>
          <a:spcPct val="0"/>
        </a:spcBef>
        <a:spcAft>
          <a:spcPct val="0"/>
        </a:spcAft>
        <a:defRPr sz="3600" b="1">
          <a:solidFill>
            <a:srgbClr val="006F6C"/>
          </a:solidFill>
          <a:latin typeface="+mj-lt"/>
          <a:ea typeface="+mj-ea"/>
          <a:cs typeface="+mj-cs"/>
        </a:defRPr>
      </a:lvl1pPr>
      <a:lvl2pPr algn="l" rtl="0" eaLnBrk="1" fontAlgn="base" hangingPunct="1">
        <a:spcBef>
          <a:spcPct val="0"/>
        </a:spcBef>
        <a:spcAft>
          <a:spcPct val="0"/>
        </a:spcAft>
        <a:defRPr sz="3600" b="1">
          <a:solidFill>
            <a:srgbClr val="006F6C"/>
          </a:solidFill>
          <a:latin typeface="Arial" charset="0"/>
        </a:defRPr>
      </a:lvl2pPr>
      <a:lvl3pPr algn="l" rtl="0" eaLnBrk="1" fontAlgn="base" hangingPunct="1">
        <a:spcBef>
          <a:spcPct val="0"/>
        </a:spcBef>
        <a:spcAft>
          <a:spcPct val="0"/>
        </a:spcAft>
        <a:defRPr sz="3600" b="1">
          <a:solidFill>
            <a:srgbClr val="006F6C"/>
          </a:solidFill>
          <a:latin typeface="Arial" charset="0"/>
        </a:defRPr>
      </a:lvl3pPr>
      <a:lvl4pPr algn="l" rtl="0" eaLnBrk="1" fontAlgn="base" hangingPunct="1">
        <a:spcBef>
          <a:spcPct val="0"/>
        </a:spcBef>
        <a:spcAft>
          <a:spcPct val="0"/>
        </a:spcAft>
        <a:defRPr sz="3600" b="1">
          <a:solidFill>
            <a:srgbClr val="006F6C"/>
          </a:solidFill>
          <a:latin typeface="Arial" charset="0"/>
        </a:defRPr>
      </a:lvl4pPr>
      <a:lvl5pPr algn="l" rtl="0" eaLnBrk="1" fontAlgn="base" hangingPunct="1">
        <a:spcBef>
          <a:spcPct val="0"/>
        </a:spcBef>
        <a:spcAft>
          <a:spcPct val="0"/>
        </a:spcAft>
        <a:defRPr sz="3600" b="1">
          <a:solidFill>
            <a:srgbClr val="006F6C"/>
          </a:solidFill>
          <a:latin typeface="Arial" charset="0"/>
        </a:defRPr>
      </a:lvl5pPr>
      <a:lvl6pPr marL="457200" algn="l" rtl="0" eaLnBrk="1" fontAlgn="base" hangingPunct="1">
        <a:spcBef>
          <a:spcPct val="0"/>
        </a:spcBef>
        <a:spcAft>
          <a:spcPct val="0"/>
        </a:spcAft>
        <a:defRPr sz="3600" b="1">
          <a:solidFill>
            <a:srgbClr val="006F6C"/>
          </a:solidFill>
          <a:latin typeface="Arial" charset="0"/>
        </a:defRPr>
      </a:lvl6pPr>
      <a:lvl7pPr marL="914400" algn="l" rtl="0" eaLnBrk="1" fontAlgn="base" hangingPunct="1">
        <a:spcBef>
          <a:spcPct val="0"/>
        </a:spcBef>
        <a:spcAft>
          <a:spcPct val="0"/>
        </a:spcAft>
        <a:defRPr sz="3600" b="1">
          <a:solidFill>
            <a:srgbClr val="006F6C"/>
          </a:solidFill>
          <a:latin typeface="Arial" charset="0"/>
        </a:defRPr>
      </a:lvl7pPr>
      <a:lvl8pPr marL="1371600" algn="l" rtl="0" eaLnBrk="1" fontAlgn="base" hangingPunct="1">
        <a:spcBef>
          <a:spcPct val="0"/>
        </a:spcBef>
        <a:spcAft>
          <a:spcPct val="0"/>
        </a:spcAft>
        <a:defRPr sz="3600" b="1">
          <a:solidFill>
            <a:srgbClr val="006F6C"/>
          </a:solidFill>
          <a:latin typeface="Arial" charset="0"/>
        </a:defRPr>
      </a:lvl8pPr>
      <a:lvl9pPr marL="1828800" algn="l" rtl="0" eaLnBrk="1" fontAlgn="base" hangingPunct="1">
        <a:spcBef>
          <a:spcPct val="0"/>
        </a:spcBef>
        <a:spcAft>
          <a:spcPct val="0"/>
        </a:spcAft>
        <a:defRPr sz="3600" b="1">
          <a:solidFill>
            <a:srgbClr val="006F6C"/>
          </a:solidFill>
          <a:latin typeface="Arial" charset="0"/>
        </a:defRPr>
      </a:lvl9pPr>
    </p:titleStyle>
    <p:bodyStyle>
      <a:lvl1pPr marL="342900" indent="-342900" algn="l" rtl="0" eaLnBrk="1" fontAlgn="base" hangingPunct="1">
        <a:spcBef>
          <a:spcPct val="20000"/>
        </a:spcBef>
        <a:spcAft>
          <a:spcPct val="20000"/>
        </a:spcAft>
        <a:buClr>
          <a:srgbClr val="006F6C"/>
        </a:buClr>
        <a:buSzPct val="120000"/>
        <a:buChar char="•"/>
        <a:defRPr sz="2400">
          <a:solidFill>
            <a:schemeClr val="tx1"/>
          </a:solidFill>
          <a:latin typeface="+mn-lt"/>
          <a:ea typeface="+mn-ea"/>
          <a:cs typeface="+mn-cs"/>
        </a:defRPr>
      </a:lvl1pPr>
      <a:lvl2pPr marL="742950" indent="-285750" algn="l" rtl="0" eaLnBrk="1" fontAlgn="base" hangingPunct="1">
        <a:spcBef>
          <a:spcPct val="20000"/>
        </a:spcBef>
        <a:spcAft>
          <a:spcPct val="20000"/>
        </a:spcAft>
        <a:buChar char="–"/>
        <a:defRPr sz="2000">
          <a:solidFill>
            <a:schemeClr val="tx1"/>
          </a:solidFill>
          <a:latin typeface="+mn-lt"/>
        </a:defRPr>
      </a:lvl2pPr>
      <a:lvl3pPr marL="1143000" indent="-228600" algn="l" rtl="0" eaLnBrk="1" fontAlgn="base" hangingPunct="1">
        <a:spcBef>
          <a:spcPct val="20000"/>
        </a:spcBef>
        <a:spcAft>
          <a:spcPct val="20000"/>
        </a:spcAft>
        <a:buChar char="•"/>
        <a:defRPr>
          <a:solidFill>
            <a:schemeClr val="tx1"/>
          </a:solidFill>
          <a:latin typeface="+mn-lt"/>
        </a:defRPr>
      </a:lvl3pPr>
      <a:lvl4pPr marL="1600200" indent="-228600" algn="l" rtl="0" eaLnBrk="1" fontAlgn="base" hangingPunct="1">
        <a:spcBef>
          <a:spcPct val="20000"/>
        </a:spcBef>
        <a:spcAft>
          <a:spcPct val="20000"/>
        </a:spcAft>
        <a:buChar char="–"/>
        <a:defRPr>
          <a:solidFill>
            <a:schemeClr val="tx1"/>
          </a:solidFill>
          <a:latin typeface="+mn-lt"/>
        </a:defRPr>
      </a:lvl4pPr>
      <a:lvl5pPr marL="2057400" indent="-228600" algn="l" rtl="0" eaLnBrk="1" fontAlgn="base" hangingPunct="1">
        <a:spcBef>
          <a:spcPct val="20000"/>
        </a:spcBef>
        <a:spcAft>
          <a:spcPct val="20000"/>
        </a:spcAft>
        <a:buChar char="»"/>
        <a:defRPr>
          <a:solidFill>
            <a:schemeClr val="tx1"/>
          </a:solidFill>
          <a:latin typeface="+mn-lt"/>
        </a:defRPr>
      </a:lvl5pPr>
      <a:lvl6pPr marL="2514600" indent="-228600" algn="l" rtl="0" eaLnBrk="1" fontAlgn="base" hangingPunct="1">
        <a:spcBef>
          <a:spcPct val="20000"/>
        </a:spcBef>
        <a:spcAft>
          <a:spcPct val="20000"/>
        </a:spcAft>
        <a:buChar char="»"/>
        <a:defRPr>
          <a:solidFill>
            <a:schemeClr val="tx1"/>
          </a:solidFill>
          <a:latin typeface="+mn-lt"/>
        </a:defRPr>
      </a:lvl6pPr>
      <a:lvl7pPr marL="2971800" indent="-228600" algn="l" rtl="0" eaLnBrk="1" fontAlgn="base" hangingPunct="1">
        <a:spcBef>
          <a:spcPct val="20000"/>
        </a:spcBef>
        <a:spcAft>
          <a:spcPct val="20000"/>
        </a:spcAft>
        <a:buChar char="»"/>
        <a:defRPr>
          <a:solidFill>
            <a:schemeClr val="tx1"/>
          </a:solidFill>
          <a:latin typeface="+mn-lt"/>
        </a:defRPr>
      </a:lvl7pPr>
      <a:lvl8pPr marL="3429000" indent="-228600" algn="l" rtl="0" eaLnBrk="1" fontAlgn="base" hangingPunct="1">
        <a:spcBef>
          <a:spcPct val="20000"/>
        </a:spcBef>
        <a:spcAft>
          <a:spcPct val="20000"/>
        </a:spcAft>
        <a:buChar char="»"/>
        <a:defRPr>
          <a:solidFill>
            <a:schemeClr val="tx1"/>
          </a:solidFill>
          <a:latin typeface="+mn-lt"/>
        </a:defRPr>
      </a:lvl8pPr>
      <a:lvl9pPr marL="3886200" indent="-228600" algn="l" rtl="0" eaLnBrk="1" fontAlgn="base" hangingPunct="1">
        <a:spcBef>
          <a:spcPct val="20000"/>
        </a:spcBef>
        <a:spcAft>
          <a:spcPct val="200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6435725"/>
            <a:ext cx="9144000" cy="420688"/>
            <a:chOff x="0" y="4054"/>
            <a:chExt cx="5760" cy="265"/>
          </a:xfrm>
        </p:grpSpPr>
        <p:pic>
          <p:nvPicPr>
            <p:cNvPr id="71693" name="Picture 3" descr="spires"/>
            <p:cNvPicPr>
              <a:picLocks noChangeAspect="1" noChangeArrowheads="1"/>
            </p:cNvPicPr>
            <p:nvPr/>
          </p:nvPicPr>
          <p:blipFill>
            <a:blip r:embed="rId3"/>
            <a:srcRect/>
            <a:stretch>
              <a:fillRect/>
            </a:stretch>
          </p:blipFill>
          <p:spPr bwMode="auto">
            <a:xfrm>
              <a:off x="0" y="4054"/>
              <a:ext cx="2259" cy="265"/>
            </a:xfrm>
            <a:prstGeom prst="rect">
              <a:avLst/>
            </a:prstGeom>
            <a:noFill/>
            <a:ln w="9525">
              <a:noFill/>
              <a:miter lim="800000"/>
              <a:headEnd/>
              <a:tailEnd/>
            </a:ln>
          </p:spPr>
        </p:pic>
        <p:pic>
          <p:nvPicPr>
            <p:cNvPr id="71694" name="Picture 4" descr="spires"/>
            <p:cNvPicPr>
              <a:picLocks noChangeAspect="1" noChangeArrowheads="1"/>
            </p:cNvPicPr>
            <p:nvPr/>
          </p:nvPicPr>
          <p:blipFill>
            <a:blip r:embed="rId3"/>
            <a:srcRect/>
            <a:stretch>
              <a:fillRect/>
            </a:stretch>
          </p:blipFill>
          <p:spPr bwMode="auto">
            <a:xfrm>
              <a:off x="2256" y="4054"/>
              <a:ext cx="2259" cy="265"/>
            </a:xfrm>
            <a:prstGeom prst="rect">
              <a:avLst/>
            </a:prstGeom>
            <a:noFill/>
            <a:ln w="9525">
              <a:noFill/>
              <a:miter lim="800000"/>
              <a:headEnd/>
              <a:tailEnd/>
            </a:ln>
          </p:spPr>
        </p:pic>
        <p:pic>
          <p:nvPicPr>
            <p:cNvPr id="71695" name="Picture 5" descr="spires"/>
            <p:cNvPicPr>
              <a:picLocks noChangeAspect="1" noChangeArrowheads="1"/>
            </p:cNvPicPr>
            <p:nvPr/>
          </p:nvPicPr>
          <p:blipFill>
            <a:blip r:embed="rId3"/>
            <a:srcRect r="44754"/>
            <a:stretch>
              <a:fillRect/>
            </a:stretch>
          </p:blipFill>
          <p:spPr bwMode="auto">
            <a:xfrm>
              <a:off x="4512" y="4054"/>
              <a:ext cx="1248" cy="265"/>
            </a:xfrm>
            <a:prstGeom prst="rect">
              <a:avLst/>
            </a:prstGeom>
            <a:noFill/>
            <a:ln w="9525">
              <a:noFill/>
              <a:miter lim="800000"/>
              <a:headEnd/>
              <a:tailEnd/>
            </a:ln>
          </p:spPr>
        </p:pic>
      </p:grpSp>
      <p:sp>
        <p:nvSpPr>
          <p:cNvPr id="2531334" name="Rectangle 6"/>
          <p:cNvSpPr>
            <a:spLocks noChangeArrowheads="1"/>
          </p:cNvSpPr>
          <p:nvPr/>
        </p:nvSpPr>
        <p:spPr bwMode="auto">
          <a:xfrm>
            <a:off x="0" y="0"/>
            <a:ext cx="611188" cy="6858000"/>
          </a:xfrm>
          <a:prstGeom prst="rect">
            <a:avLst/>
          </a:prstGeom>
          <a:solidFill>
            <a:schemeClr val="bg1"/>
          </a:solidFill>
          <a:ln w="9525" algn="ctr">
            <a:noFill/>
            <a:miter lim="800000"/>
            <a:headEnd/>
            <a:tailEnd/>
          </a:ln>
          <a:effectLst/>
        </p:spPr>
        <p:txBody>
          <a:bodyPr wrap="none" anchor="ctr">
            <a:spAutoFit/>
          </a:bodyPr>
          <a:lstStyle/>
          <a:p>
            <a:pPr algn="ctr">
              <a:defRPr/>
            </a:pPr>
            <a:endParaRPr lang="en-US" sz="2400">
              <a:solidFill>
                <a:srgbClr val="000000"/>
              </a:solidFill>
              <a:latin typeface="Arial" charset="0"/>
            </a:endParaRPr>
          </a:p>
        </p:txBody>
      </p:sp>
      <p:sp>
        <p:nvSpPr>
          <p:cNvPr id="2531335" name="Rectangle 7"/>
          <p:cNvSpPr>
            <a:spLocks noChangeArrowheads="1"/>
          </p:cNvSpPr>
          <p:nvPr/>
        </p:nvSpPr>
        <p:spPr bwMode="auto">
          <a:xfrm>
            <a:off x="609600" y="0"/>
            <a:ext cx="8534400" cy="549275"/>
          </a:xfrm>
          <a:prstGeom prst="rect">
            <a:avLst/>
          </a:prstGeom>
          <a:solidFill>
            <a:srgbClr val="00003F">
              <a:alpha val="50000"/>
            </a:srgbClr>
          </a:solidFill>
          <a:ln w="9525" algn="ctr">
            <a:noFill/>
            <a:miter lim="800000"/>
            <a:headEnd/>
            <a:tailEnd/>
          </a:ln>
          <a:effectLst/>
        </p:spPr>
        <p:txBody>
          <a:bodyPr anchor="ctr">
            <a:spAutoFit/>
          </a:bodyPr>
          <a:lstStyle/>
          <a:p>
            <a:pPr algn="ctr">
              <a:defRPr/>
            </a:pPr>
            <a:endParaRPr lang="en-US" sz="2400">
              <a:solidFill>
                <a:srgbClr val="000000"/>
              </a:solidFill>
              <a:latin typeface="Arial" charset="0"/>
            </a:endParaRPr>
          </a:p>
        </p:txBody>
      </p:sp>
      <p:sp>
        <p:nvSpPr>
          <p:cNvPr id="2531336" name="Rectangle 8"/>
          <p:cNvSpPr>
            <a:spLocks noChangeArrowheads="1"/>
          </p:cNvSpPr>
          <p:nvPr/>
        </p:nvSpPr>
        <p:spPr bwMode="auto">
          <a:xfrm>
            <a:off x="0" y="0"/>
            <a:ext cx="611188" cy="6858000"/>
          </a:xfrm>
          <a:prstGeom prst="rect">
            <a:avLst/>
          </a:prstGeom>
          <a:solidFill>
            <a:srgbClr val="00003F">
              <a:alpha val="50000"/>
            </a:srgbClr>
          </a:solidFill>
          <a:ln w="9525" algn="ctr">
            <a:noFill/>
            <a:miter lim="800000"/>
            <a:headEnd/>
            <a:tailEnd/>
          </a:ln>
          <a:effectLst/>
        </p:spPr>
        <p:txBody>
          <a:bodyPr wrap="none" anchor="ctr">
            <a:spAutoFit/>
          </a:bodyPr>
          <a:lstStyle/>
          <a:p>
            <a:pPr algn="ctr">
              <a:defRPr/>
            </a:pPr>
            <a:endParaRPr lang="en-US" sz="2400">
              <a:solidFill>
                <a:srgbClr val="000000"/>
              </a:solidFill>
              <a:latin typeface="Arial" charset="0"/>
            </a:endParaRPr>
          </a:p>
        </p:txBody>
      </p:sp>
      <p:sp>
        <p:nvSpPr>
          <p:cNvPr id="71686" name="Rectangle 9"/>
          <p:cNvSpPr>
            <a:spLocks noGrp="1" noChangeArrowheads="1"/>
          </p:cNvSpPr>
          <p:nvPr>
            <p:ph type="title"/>
          </p:nvPr>
        </p:nvSpPr>
        <p:spPr bwMode="auto">
          <a:xfrm>
            <a:off x="792163" y="733425"/>
            <a:ext cx="7775575"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687" name="Rectangle 10"/>
          <p:cNvSpPr>
            <a:spLocks noGrp="1" noChangeArrowheads="1"/>
          </p:cNvSpPr>
          <p:nvPr>
            <p:ph type="body" idx="1"/>
          </p:nvPr>
        </p:nvSpPr>
        <p:spPr bwMode="auto">
          <a:xfrm>
            <a:off x="798513" y="1581150"/>
            <a:ext cx="7775575" cy="4583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31339" name="Rectangle 11"/>
          <p:cNvSpPr>
            <a:spLocks noGrp="1" noChangeArrowheads="1"/>
          </p:cNvSpPr>
          <p:nvPr>
            <p:ph type="dt" sz="half" idx="2"/>
          </p:nvPr>
        </p:nvSpPr>
        <p:spPr bwMode="auto">
          <a:xfrm>
            <a:off x="827088" y="61658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charset="0"/>
                <a:ea typeface="MS PGothic" pitchFamily="34" charset="-128"/>
              </a:defRPr>
            </a:lvl1pPr>
          </a:lstStyle>
          <a:p>
            <a:pPr>
              <a:defRPr/>
            </a:pPr>
            <a:endParaRPr lang="en-GB"/>
          </a:p>
        </p:txBody>
      </p:sp>
      <p:sp>
        <p:nvSpPr>
          <p:cNvPr id="2531340" name="Rectangle 1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S PGothic" pitchFamily="34" charset="-128"/>
              </a:defRPr>
            </a:lvl1pPr>
          </a:lstStyle>
          <a:p>
            <a:pPr>
              <a:defRPr/>
            </a:pPr>
            <a:endParaRPr lang="en-US"/>
          </a:p>
        </p:txBody>
      </p:sp>
      <p:sp>
        <p:nvSpPr>
          <p:cNvPr id="2531341" name="Rectangle 1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ea typeface="MS PGothic" pitchFamily="34" charset="-128"/>
              </a:defRPr>
            </a:lvl1pPr>
          </a:lstStyle>
          <a:p>
            <a:pPr>
              <a:defRPr/>
            </a:pPr>
            <a:r>
              <a:rPr lang="en-US"/>
              <a:t> </a:t>
            </a:r>
            <a:fld id="{B4013F7E-7731-4C31-83A4-8948975C6E2A}" type="slidenum">
              <a:rPr lang="en-US"/>
              <a:pPr>
                <a:defRPr/>
              </a:pPr>
              <a:t>‹#›</a:t>
            </a:fld>
            <a:endParaRPr lang="en-US"/>
          </a:p>
        </p:txBody>
      </p:sp>
      <p:sp>
        <p:nvSpPr>
          <p:cNvPr id="2531342" name="Text Box 14"/>
          <p:cNvSpPr txBox="1">
            <a:spLocks noChangeArrowheads="1"/>
          </p:cNvSpPr>
          <p:nvPr/>
        </p:nvSpPr>
        <p:spPr bwMode="auto">
          <a:xfrm>
            <a:off x="830263" y="6235700"/>
            <a:ext cx="184150" cy="214313"/>
          </a:xfrm>
          <a:prstGeom prst="rect">
            <a:avLst/>
          </a:prstGeom>
          <a:noFill/>
          <a:ln w="9525" algn="ctr">
            <a:noFill/>
            <a:miter lim="800000"/>
            <a:headEnd/>
            <a:tailEnd/>
          </a:ln>
          <a:effectLst/>
        </p:spPr>
        <p:txBody>
          <a:bodyPr wrap="none">
            <a:spAutoFit/>
          </a:bodyPr>
          <a:lstStyle/>
          <a:p>
            <a:pPr>
              <a:spcBef>
                <a:spcPct val="50000"/>
              </a:spcBef>
              <a:defRPr/>
            </a:pPr>
            <a:endParaRPr lang="en-US" sz="800">
              <a:solidFill>
                <a:srgbClr val="959597"/>
              </a:solidFill>
              <a:latin typeface="TheSans B5 Plain" pitchFamily="34" charset="0"/>
              <a:ea typeface="MS PGothic" pitchFamily="34" charset="-128"/>
            </a:endParaRPr>
          </a:p>
        </p:txBody>
      </p:sp>
      <p:pic>
        <p:nvPicPr>
          <p:cNvPr id="71692" name="Picture 15" descr="crest"/>
          <p:cNvPicPr>
            <a:picLocks noChangeAspect="1" noChangeArrowheads="1"/>
          </p:cNvPicPr>
          <p:nvPr/>
        </p:nvPicPr>
        <p:blipFill>
          <a:blip r:embed="rId4"/>
          <a:srcRect/>
          <a:stretch>
            <a:fillRect/>
          </a:stretch>
        </p:blipFill>
        <p:spPr bwMode="auto">
          <a:xfrm>
            <a:off x="76200" y="76200"/>
            <a:ext cx="512763"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4" r:id="rId1"/>
  </p:sldLayoutIdLst>
  <p:timing>
    <p:tnLst>
      <p:par>
        <p:cTn id="1" dur="indefinite" restart="never" nodeType="tmRoot"/>
      </p:par>
    </p:tnLst>
  </p:timing>
  <p:hf hdr="0" ftr="0" dt="0"/>
  <p:txStyles>
    <p:titleStyle>
      <a:lvl1pPr algn="l" rtl="0" eaLnBrk="1" fontAlgn="base" hangingPunct="1">
        <a:spcBef>
          <a:spcPct val="0"/>
        </a:spcBef>
        <a:spcAft>
          <a:spcPct val="0"/>
        </a:spcAft>
        <a:defRPr sz="3600" b="1">
          <a:solidFill>
            <a:srgbClr val="006F6C"/>
          </a:solidFill>
          <a:latin typeface="+mj-lt"/>
          <a:ea typeface="+mj-ea"/>
          <a:cs typeface="+mj-cs"/>
        </a:defRPr>
      </a:lvl1pPr>
      <a:lvl2pPr algn="l" rtl="0" eaLnBrk="1" fontAlgn="base" hangingPunct="1">
        <a:spcBef>
          <a:spcPct val="0"/>
        </a:spcBef>
        <a:spcAft>
          <a:spcPct val="0"/>
        </a:spcAft>
        <a:defRPr sz="3600" b="1">
          <a:solidFill>
            <a:srgbClr val="006F6C"/>
          </a:solidFill>
          <a:latin typeface="Arial" charset="0"/>
        </a:defRPr>
      </a:lvl2pPr>
      <a:lvl3pPr algn="l" rtl="0" eaLnBrk="1" fontAlgn="base" hangingPunct="1">
        <a:spcBef>
          <a:spcPct val="0"/>
        </a:spcBef>
        <a:spcAft>
          <a:spcPct val="0"/>
        </a:spcAft>
        <a:defRPr sz="3600" b="1">
          <a:solidFill>
            <a:srgbClr val="006F6C"/>
          </a:solidFill>
          <a:latin typeface="Arial" charset="0"/>
        </a:defRPr>
      </a:lvl3pPr>
      <a:lvl4pPr algn="l" rtl="0" eaLnBrk="1" fontAlgn="base" hangingPunct="1">
        <a:spcBef>
          <a:spcPct val="0"/>
        </a:spcBef>
        <a:spcAft>
          <a:spcPct val="0"/>
        </a:spcAft>
        <a:defRPr sz="3600" b="1">
          <a:solidFill>
            <a:srgbClr val="006F6C"/>
          </a:solidFill>
          <a:latin typeface="Arial" charset="0"/>
        </a:defRPr>
      </a:lvl4pPr>
      <a:lvl5pPr algn="l" rtl="0" eaLnBrk="1" fontAlgn="base" hangingPunct="1">
        <a:spcBef>
          <a:spcPct val="0"/>
        </a:spcBef>
        <a:spcAft>
          <a:spcPct val="0"/>
        </a:spcAft>
        <a:defRPr sz="3600" b="1">
          <a:solidFill>
            <a:srgbClr val="006F6C"/>
          </a:solidFill>
          <a:latin typeface="Arial" charset="0"/>
        </a:defRPr>
      </a:lvl5pPr>
      <a:lvl6pPr marL="457200" algn="l" rtl="0" eaLnBrk="1" fontAlgn="base" hangingPunct="1">
        <a:spcBef>
          <a:spcPct val="0"/>
        </a:spcBef>
        <a:spcAft>
          <a:spcPct val="0"/>
        </a:spcAft>
        <a:defRPr sz="3600" b="1">
          <a:solidFill>
            <a:srgbClr val="006F6C"/>
          </a:solidFill>
          <a:latin typeface="Arial" charset="0"/>
        </a:defRPr>
      </a:lvl6pPr>
      <a:lvl7pPr marL="914400" algn="l" rtl="0" eaLnBrk="1" fontAlgn="base" hangingPunct="1">
        <a:spcBef>
          <a:spcPct val="0"/>
        </a:spcBef>
        <a:spcAft>
          <a:spcPct val="0"/>
        </a:spcAft>
        <a:defRPr sz="3600" b="1">
          <a:solidFill>
            <a:srgbClr val="006F6C"/>
          </a:solidFill>
          <a:latin typeface="Arial" charset="0"/>
        </a:defRPr>
      </a:lvl7pPr>
      <a:lvl8pPr marL="1371600" algn="l" rtl="0" eaLnBrk="1" fontAlgn="base" hangingPunct="1">
        <a:spcBef>
          <a:spcPct val="0"/>
        </a:spcBef>
        <a:spcAft>
          <a:spcPct val="0"/>
        </a:spcAft>
        <a:defRPr sz="3600" b="1">
          <a:solidFill>
            <a:srgbClr val="006F6C"/>
          </a:solidFill>
          <a:latin typeface="Arial" charset="0"/>
        </a:defRPr>
      </a:lvl8pPr>
      <a:lvl9pPr marL="1828800" algn="l" rtl="0" eaLnBrk="1" fontAlgn="base" hangingPunct="1">
        <a:spcBef>
          <a:spcPct val="0"/>
        </a:spcBef>
        <a:spcAft>
          <a:spcPct val="0"/>
        </a:spcAft>
        <a:defRPr sz="3600" b="1">
          <a:solidFill>
            <a:srgbClr val="006F6C"/>
          </a:solidFill>
          <a:latin typeface="Arial" charset="0"/>
        </a:defRPr>
      </a:lvl9pPr>
    </p:titleStyle>
    <p:bodyStyle>
      <a:lvl1pPr marL="342900" indent="-342900" algn="l" rtl="0" eaLnBrk="1" fontAlgn="base" hangingPunct="1">
        <a:spcBef>
          <a:spcPct val="20000"/>
        </a:spcBef>
        <a:spcAft>
          <a:spcPct val="20000"/>
        </a:spcAft>
        <a:buClr>
          <a:srgbClr val="006F6C"/>
        </a:buClr>
        <a:buSzPct val="120000"/>
        <a:buChar char="•"/>
        <a:defRPr sz="2400">
          <a:solidFill>
            <a:schemeClr val="tx1"/>
          </a:solidFill>
          <a:latin typeface="+mn-lt"/>
          <a:ea typeface="+mn-ea"/>
          <a:cs typeface="+mn-cs"/>
        </a:defRPr>
      </a:lvl1pPr>
      <a:lvl2pPr marL="742950" indent="-285750" algn="l" rtl="0" eaLnBrk="1" fontAlgn="base" hangingPunct="1">
        <a:spcBef>
          <a:spcPct val="20000"/>
        </a:spcBef>
        <a:spcAft>
          <a:spcPct val="20000"/>
        </a:spcAft>
        <a:buChar char="–"/>
        <a:defRPr sz="2000">
          <a:solidFill>
            <a:schemeClr val="tx1"/>
          </a:solidFill>
          <a:latin typeface="+mn-lt"/>
        </a:defRPr>
      </a:lvl2pPr>
      <a:lvl3pPr marL="1143000" indent="-228600" algn="l" rtl="0" eaLnBrk="1" fontAlgn="base" hangingPunct="1">
        <a:spcBef>
          <a:spcPct val="20000"/>
        </a:spcBef>
        <a:spcAft>
          <a:spcPct val="20000"/>
        </a:spcAft>
        <a:buChar char="•"/>
        <a:defRPr>
          <a:solidFill>
            <a:schemeClr val="tx1"/>
          </a:solidFill>
          <a:latin typeface="+mn-lt"/>
        </a:defRPr>
      </a:lvl3pPr>
      <a:lvl4pPr marL="1600200" indent="-228600" algn="l" rtl="0" eaLnBrk="1" fontAlgn="base" hangingPunct="1">
        <a:spcBef>
          <a:spcPct val="20000"/>
        </a:spcBef>
        <a:spcAft>
          <a:spcPct val="20000"/>
        </a:spcAft>
        <a:buChar char="–"/>
        <a:defRPr>
          <a:solidFill>
            <a:schemeClr val="tx1"/>
          </a:solidFill>
          <a:latin typeface="+mn-lt"/>
        </a:defRPr>
      </a:lvl4pPr>
      <a:lvl5pPr marL="2057400" indent="-228600" algn="l" rtl="0" eaLnBrk="1" fontAlgn="base" hangingPunct="1">
        <a:spcBef>
          <a:spcPct val="20000"/>
        </a:spcBef>
        <a:spcAft>
          <a:spcPct val="20000"/>
        </a:spcAft>
        <a:buChar char="»"/>
        <a:defRPr>
          <a:solidFill>
            <a:schemeClr val="tx1"/>
          </a:solidFill>
          <a:latin typeface="+mn-lt"/>
        </a:defRPr>
      </a:lvl5pPr>
      <a:lvl6pPr marL="2514600" indent="-228600" algn="l" rtl="0" eaLnBrk="1" fontAlgn="base" hangingPunct="1">
        <a:spcBef>
          <a:spcPct val="20000"/>
        </a:spcBef>
        <a:spcAft>
          <a:spcPct val="20000"/>
        </a:spcAft>
        <a:buChar char="»"/>
        <a:defRPr>
          <a:solidFill>
            <a:schemeClr val="tx1"/>
          </a:solidFill>
          <a:latin typeface="+mn-lt"/>
        </a:defRPr>
      </a:lvl6pPr>
      <a:lvl7pPr marL="2971800" indent="-228600" algn="l" rtl="0" eaLnBrk="1" fontAlgn="base" hangingPunct="1">
        <a:spcBef>
          <a:spcPct val="20000"/>
        </a:spcBef>
        <a:spcAft>
          <a:spcPct val="20000"/>
        </a:spcAft>
        <a:buChar char="»"/>
        <a:defRPr>
          <a:solidFill>
            <a:schemeClr val="tx1"/>
          </a:solidFill>
          <a:latin typeface="+mn-lt"/>
        </a:defRPr>
      </a:lvl7pPr>
      <a:lvl8pPr marL="3429000" indent="-228600" algn="l" rtl="0" eaLnBrk="1" fontAlgn="base" hangingPunct="1">
        <a:spcBef>
          <a:spcPct val="20000"/>
        </a:spcBef>
        <a:spcAft>
          <a:spcPct val="20000"/>
        </a:spcAft>
        <a:buChar char="»"/>
        <a:defRPr>
          <a:solidFill>
            <a:schemeClr val="tx1"/>
          </a:solidFill>
          <a:latin typeface="+mn-lt"/>
        </a:defRPr>
      </a:lvl8pPr>
      <a:lvl9pPr marL="3886200" indent="-228600" algn="l" rtl="0" eaLnBrk="1" fontAlgn="base" hangingPunct="1">
        <a:spcBef>
          <a:spcPct val="20000"/>
        </a:spcBef>
        <a:spcAft>
          <a:spcPct val="200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8C735A"/>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2" name="Group 1026"/>
          <p:cNvGrpSpPr>
            <a:grpSpLocks/>
          </p:cNvGrpSpPr>
          <p:nvPr/>
        </p:nvGrpSpPr>
        <p:grpSpPr bwMode="auto">
          <a:xfrm>
            <a:off x="0" y="0"/>
            <a:ext cx="8872538" cy="6858000"/>
            <a:chOff x="0" y="0"/>
            <a:chExt cx="5589" cy="4320"/>
          </a:xfrm>
        </p:grpSpPr>
        <p:sp>
          <p:nvSpPr>
            <p:cNvPr id="3075" name="Rectangle 1027"/>
            <p:cNvSpPr>
              <a:spLocks noChangeArrowheads="1"/>
            </p:cNvSpPr>
            <p:nvPr/>
          </p:nvSpPr>
          <p:spPr bwMode="ltGray">
            <a:xfrm>
              <a:off x="336" y="150"/>
              <a:ext cx="5253" cy="4026"/>
            </a:xfrm>
            <a:prstGeom prst="rect">
              <a:avLst/>
            </a:prstGeom>
            <a:solidFill>
              <a:schemeClr val="bg1"/>
            </a:solidFill>
            <a:ln w="9525">
              <a:noFill/>
              <a:miter lim="800000"/>
              <a:headEnd/>
              <a:tailEnd/>
            </a:ln>
          </p:spPr>
          <p:txBody>
            <a:bodyPr wrap="none" anchor="ctr"/>
            <a:lstStyle/>
            <a:p>
              <a:pPr eaLnBrk="0" hangingPunct="0">
                <a:defRPr/>
              </a:pPr>
              <a:endParaRPr lang="en-US" sz="2400">
                <a:solidFill>
                  <a:srgbClr val="402000"/>
                </a:solidFill>
                <a:latin typeface="Times New Roman" pitchFamily="18" charset="0"/>
              </a:endParaRPr>
            </a:p>
          </p:txBody>
        </p:sp>
        <p:pic>
          <p:nvPicPr>
            <p:cNvPr id="61449" name="Picture 1028" descr="minispir"/>
            <p:cNvPicPr>
              <a:picLocks noChangeAspect="1" noChangeArrowheads="1"/>
            </p:cNvPicPr>
            <p:nvPr/>
          </p:nvPicPr>
          <p:blipFill>
            <a:blip r:embed="rId3"/>
            <a:srcRect/>
            <a:stretch>
              <a:fillRect/>
            </a:stretch>
          </p:blipFill>
          <p:spPr bwMode="ltGray">
            <a:xfrm>
              <a:off x="0" y="0"/>
              <a:ext cx="670" cy="4320"/>
            </a:xfrm>
            <a:prstGeom prst="rect">
              <a:avLst/>
            </a:prstGeom>
            <a:noFill/>
            <a:ln w="9525">
              <a:noFill/>
              <a:miter lim="800000"/>
              <a:headEnd/>
              <a:tailEnd/>
            </a:ln>
          </p:spPr>
        </p:pic>
        <p:sp>
          <p:nvSpPr>
            <p:cNvPr id="3077" name="Line 1029"/>
            <p:cNvSpPr>
              <a:spLocks noChangeShapeType="1"/>
            </p:cNvSpPr>
            <p:nvPr/>
          </p:nvSpPr>
          <p:spPr bwMode="ltGray">
            <a:xfrm>
              <a:off x="640" y="1008"/>
              <a:ext cx="4880" cy="0"/>
            </a:xfrm>
            <a:prstGeom prst="line">
              <a:avLst/>
            </a:prstGeom>
            <a:noFill/>
            <a:ln w="3175">
              <a:solidFill>
                <a:schemeClr val="bg2"/>
              </a:solidFill>
              <a:round/>
              <a:headEnd/>
              <a:tailEnd/>
            </a:ln>
          </p:spPr>
          <p:txBody>
            <a:bodyPr wrap="none" anchor="ctr"/>
            <a:lstStyle/>
            <a:p>
              <a:pPr eaLnBrk="0" hangingPunct="0">
                <a:defRPr/>
              </a:pPr>
              <a:endParaRPr lang="en-US" sz="2400">
                <a:solidFill>
                  <a:srgbClr val="402000"/>
                </a:solidFill>
                <a:latin typeface="Times New Roman" pitchFamily="18" charset="0"/>
              </a:endParaRPr>
            </a:p>
          </p:txBody>
        </p:sp>
      </p:grpSp>
      <p:sp>
        <p:nvSpPr>
          <p:cNvPr id="61443" name="Rectangle 1030"/>
          <p:cNvSpPr>
            <a:spLocks noGrp="1" noChangeArrowheads="1"/>
          </p:cNvSpPr>
          <p:nvPr>
            <p:ph type="title"/>
          </p:nvPr>
        </p:nvSpPr>
        <p:spPr bwMode="auto">
          <a:xfrm>
            <a:off x="990600"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44" name="Rectangle 1031"/>
          <p:cNvSpPr>
            <a:spLocks noGrp="1" noChangeArrowheads="1"/>
          </p:cNvSpPr>
          <p:nvPr>
            <p:ph type="body" idx="1"/>
          </p:nvPr>
        </p:nvSpPr>
        <p:spPr bwMode="auto">
          <a:xfrm>
            <a:off x="990600" y="1828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0" name="Rectangle 1032"/>
          <p:cNvSpPr>
            <a:spLocks noGrp="1" noChangeArrowheads="1"/>
          </p:cNvSpPr>
          <p:nvPr>
            <p:ph type="dt" sz="half" idx="2"/>
          </p:nvPr>
        </p:nvSpPr>
        <p:spPr bwMode="auto">
          <a:xfrm>
            <a:off x="990600" y="60960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a:solidFill>
                  <a:srgbClr val="A08366"/>
                </a:solidFill>
                <a:latin typeface="Times New Roman" pitchFamily="18" charset="0"/>
              </a:defRPr>
            </a:lvl1pPr>
          </a:lstStyle>
          <a:p>
            <a:pPr>
              <a:defRPr/>
            </a:pPr>
            <a:endParaRPr lang="en-US"/>
          </a:p>
        </p:txBody>
      </p:sp>
      <p:sp>
        <p:nvSpPr>
          <p:cNvPr id="3081" name="Rectangle 1033"/>
          <p:cNvSpPr>
            <a:spLocks noGrp="1" noChangeArrowheads="1"/>
          </p:cNvSpPr>
          <p:nvPr>
            <p:ph type="ftr" sz="quarter" idx="3"/>
          </p:nvPr>
        </p:nvSpPr>
        <p:spPr bwMode="auto">
          <a:xfrm>
            <a:off x="3429000" y="60960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a:solidFill>
                  <a:srgbClr val="A08366"/>
                </a:solidFill>
                <a:latin typeface="Times New Roman" pitchFamily="18" charset="0"/>
              </a:defRPr>
            </a:lvl1pPr>
          </a:lstStyle>
          <a:p>
            <a:pPr>
              <a:defRPr/>
            </a:pPr>
            <a:endParaRPr lang="en-US"/>
          </a:p>
        </p:txBody>
      </p:sp>
      <p:sp>
        <p:nvSpPr>
          <p:cNvPr id="3082" name="Rectangle 1034"/>
          <p:cNvSpPr>
            <a:spLocks noGrp="1" noChangeArrowheads="1"/>
          </p:cNvSpPr>
          <p:nvPr>
            <p:ph type="sldNum" sz="quarter" idx="4"/>
          </p:nvPr>
        </p:nvSpPr>
        <p:spPr bwMode="auto">
          <a:xfrm>
            <a:off x="6858000" y="60960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a:solidFill>
                  <a:srgbClr val="A08366"/>
                </a:solidFill>
                <a:latin typeface="Times New Roman" pitchFamily="18" charset="0"/>
              </a:defRPr>
            </a:lvl1pPr>
          </a:lstStyle>
          <a:p>
            <a:pPr>
              <a:defRPr/>
            </a:pPr>
            <a:fld id="{859A8D24-A91C-4960-A734-730FB69D00E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Lst>
  <p:hf hdr="0" ftr="0" dt="0"/>
  <p:txStyles>
    <p:title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Times New Roman" pitchFamily="18" charset="0"/>
        </a:defRPr>
      </a:lvl2pPr>
      <a:lvl3pPr algn="l" rtl="0" eaLnBrk="1" fontAlgn="base" hangingPunct="1">
        <a:spcBef>
          <a:spcPct val="0"/>
        </a:spcBef>
        <a:spcAft>
          <a:spcPct val="0"/>
        </a:spcAft>
        <a:defRPr kumimoji="1" sz="4400">
          <a:solidFill>
            <a:schemeClr val="tx2"/>
          </a:solidFill>
          <a:latin typeface="Times New Roman" pitchFamily="18" charset="0"/>
        </a:defRPr>
      </a:lvl3pPr>
      <a:lvl4pPr algn="l" rtl="0" eaLnBrk="1" fontAlgn="base" hangingPunct="1">
        <a:spcBef>
          <a:spcPct val="0"/>
        </a:spcBef>
        <a:spcAft>
          <a:spcPct val="0"/>
        </a:spcAft>
        <a:defRPr kumimoji="1" sz="4400">
          <a:solidFill>
            <a:schemeClr val="tx2"/>
          </a:solidFill>
          <a:latin typeface="Times New Roman" pitchFamily="18" charset="0"/>
        </a:defRPr>
      </a:lvl4pPr>
      <a:lvl5pPr algn="l" rtl="0" eaLnBrk="1" fontAlgn="base" hangingPunct="1">
        <a:spcBef>
          <a:spcPct val="0"/>
        </a:spcBef>
        <a:spcAft>
          <a:spcPct val="0"/>
        </a:spcAft>
        <a:defRPr kumimoji="1" sz="4400">
          <a:solidFill>
            <a:schemeClr val="tx2"/>
          </a:solidFill>
          <a:latin typeface="Times New Roman" pitchFamily="18" charset="0"/>
        </a:defRPr>
      </a:lvl5pPr>
      <a:lvl6pPr marL="457200" algn="l" rtl="0" eaLnBrk="1" fontAlgn="base" hangingPunct="1">
        <a:spcBef>
          <a:spcPct val="0"/>
        </a:spcBef>
        <a:spcAft>
          <a:spcPct val="0"/>
        </a:spcAft>
        <a:defRPr kumimoji="1" sz="4400">
          <a:solidFill>
            <a:schemeClr val="tx2"/>
          </a:solidFill>
          <a:latin typeface="Times New Roman" pitchFamily="18" charset="0"/>
        </a:defRPr>
      </a:lvl6pPr>
      <a:lvl7pPr marL="914400" algn="l" rtl="0" eaLnBrk="1" fontAlgn="base" hangingPunct="1">
        <a:spcBef>
          <a:spcPct val="0"/>
        </a:spcBef>
        <a:spcAft>
          <a:spcPct val="0"/>
        </a:spcAft>
        <a:defRPr kumimoji="1" sz="4400">
          <a:solidFill>
            <a:schemeClr val="tx2"/>
          </a:solidFill>
          <a:latin typeface="Times New Roman" pitchFamily="18" charset="0"/>
        </a:defRPr>
      </a:lvl7pPr>
      <a:lvl8pPr marL="1371600" algn="l" rtl="0" eaLnBrk="1" fontAlgn="base" hangingPunct="1">
        <a:spcBef>
          <a:spcPct val="0"/>
        </a:spcBef>
        <a:spcAft>
          <a:spcPct val="0"/>
        </a:spcAft>
        <a:defRPr kumimoji="1" sz="4400">
          <a:solidFill>
            <a:schemeClr val="tx2"/>
          </a:solidFill>
          <a:latin typeface="Times New Roman" pitchFamily="18" charset="0"/>
        </a:defRPr>
      </a:lvl8pPr>
      <a:lvl9pPr marL="1828800" algn="l"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SzPct val="90000"/>
        <a:buFont typeface="Monotype Sorts" pitchFamily="2" charset="2"/>
        <a:buChar char="4"/>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6435725"/>
            <a:ext cx="9144000" cy="420688"/>
            <a:chOff x="0" y="4054"/>
            <a:chExt cx="5760" cy="265"/>
          </a:xfrm>
        </p:grpSpPr>
        <p:pic>
          <p:nvPicPr>
            <p:cNvPr id="72717" name="Picture 3" descr="spires"/>
            <p:cNvPicPr>
              <a:picLocks noChangeAspect="1" noChangeArrowheads="1"/>
            </p:cNvPicPr>
            <p:nvPr/>
          </p:nvPicPr>
          <p:blipFill>
            <a:blip r:embed="rId3"/>
            <a:srcRect/>
            <a:stretch>
              <a:fillRect/>
            </a:stretch>
          </p:blipFill>
          <p:spPr bwMode="auto">
            <a:xfrm>
              <a:off x="0" y="4054"/>
              <a:ext cx="2259" cy="265"/>
            </a:xfrm>
            <a:prstGeom prst="rect">
              <a:avLst/>
            </a:prstGeom>
            <a:noFill/>
            <a:ln w="9525">
              <a:noFill/>
              <a:miter lim="800000"/>
              <a:headEnd/>
              <a:tailEnd/>
            </a:ln>
          </p:spPr>
        </p:pic>
        <p:pic>
          <p:nvPicPr>
            <p:cNvPr id="72718" name="Picture 4" descr="spires"/>
            <p:cNvPicPr>
              <a:picLocks noChangeAspect="1" noChangeArrowheads="1"/>
            </p:cNvPicPr>
            <p:nvPr/>
          </p:nvPicPr>
          <p:blipFill>
            <a:blip r:embed="rId3"/>
            <a:srcRect/>
            <a:stretch>
              <a:fillRect/>
            </a:stretch>
          </p:blipFill>
          <p:spPr bwMode="auto">
            <a:xfrm>
              <a:off x="2256" y="4054"/>
              <a:ext cx="2259" cy="265"/>
            </a:xfrm>
            <a:prstGeom prst="rect">
              <a:avLst/>
            </a:prstGeom>
            <a:noFill/>
            <a:ln w="9525">
              <a:noFill/>
              <a:miter lim="800000"/>
              <a:headEnd/>
              <a:tailEnd/>
            </a:ln>
          </p:spPr>
        </p:pic>
        <p:pic>
          <p:nvPicPr>
            <p:cNvPr id="72719" name="Picture 5" descr="spires"/>
            <p:cNvPicPr>
              <a:picLocks noChangeAspect="1" noChangeArrowheads="1"/>
            </p:cNvPicPr>
            <p:nvPr/>
          </p:nvPicPr>
          <p:blipFill>
            <a:blip r:embed="rId3"/>
            <a:srcRect r="44754"/>
            <a:stretch>
              <a:fillRect/>
            </a:stretch>
          </p:blipFill>
          <p:spPr bwMode="auto">
            <a:xfrm>
              <a:off x="4512" y="4054"/>
              <a:ext cx="1248" cy="265"/>
            </a:xfrm>
            <a:prstGeom prst="rect">
              <a:avLst/>
            </a:prstGeom>
            <a:noFill/>
            <a:ln w="9525">
              <a:noFill/>
              <a:miter lim="800000"/>
              <a:headEnd/>
              <a:tailEnd/>
            </a:ln>
          </p:spPr>
        </p:pic>
      </p:grpSp>
      <p:sp>
        <p:nvSpPr>
          <p:cNvPr id="2531334" name="Rectangle 6"/>
          <p:cNvSpPr>
            <a:spLocks noChangeArrowheads="1"/>
          </p:cNvSpPr>
          <p:nvPr/>
        </p:nvSpPr>
        <p:spPr bwMode="auto">
          <a:xfrm>
            <a:off x="0" y="0"/>
            <a:ext cx="611188" cy="6858000"/>
          </a:xfrm>
          <a:prstGeom prst="rect">
            <a:avLst/>
          </a:prstGeom>
          <a:solidFill>
            <a:schemeClr val="bg1"/>
          </a:solidFill>
          <a:ln w="9525" algn="ctr">
            <a:noFill/>
            <a:miter lim="800000"/>
            <a:headEnd/>
            <a:tailEnd/>
          </a:ln>
          <a:effectLst/>
        </p:spPr>
        <p:txBody>
          <a:bodyPr wrap="none" anchor="ctr">
            <a:spAutoFit/>
          </a:bodyPr>
          <a:lstStyle/>
          <a:p>
            <a:pPr algn="ctr">
              <a:defRPr/>
            </a:pPr>
            <a:endParaRPr lang="en-US" sz="2400">
              <a:solidFill>
                <a:srgbClr val="000000"/>
              </a:solidFill>
              <a:latin typeface="Arial" charset="0"/>
            </a:endParaRPr>
          </a:p>
        </p:txBody>
      </p:sp>
      <p:sp>
        <p:nvSpPr>
          <p:cNvPr id="2531335" name="Rectangle 7"/>
          <p:cNvSpPr>
            <a:spLocks noChangeArrowheads="1"/>
          </p:cNvSpPr>
          <p:nvPr/>
        </p:nvSpPr>
        <p:spPr bwMode="auto">
          <a:xfrm>
            <a:off x="609600" y="0"/>
            <a:ext cx="8534400" cy="549275"/>
          </a:xfrm>
          <a:prstGeom prst="rect">
            <a:avLst/>
          </a:prstGeom>
          <a:solidFill>
            <a:srgbClr val="00003F">
              <a:alpha val="50000"/>
            </a:srgbClr>
          </a:solidFill>
          <a:ln w="9525" algn="ctr">
            <a:noFill/>
            <a:miter lim="800000"/>
            <a:headEnd/>
            <a:tailEnd/>
          </a:ln>
          <a:effectLst/>
        </p:spPr>
        <p:txBody>
          <a:bodyPr anchor="ctr">
            <a:spAutoFit/>
          </a:bodyPr>
          <a:lstStyle/>
          <a:p>
            <a:pPr algn="ctr">
              <a:defRPr/>
            </a:pPr>
            <a:endParaRPr lang="en-US" sz="2400">
              <a:solidFill>
                <a:srgbClr val="000000"/>
              </a:solidFill>
              <a:latin typeface="Arial" charset="0"/>
            </a:endParaRPr>
          </a:p>
        </p:txBody>
      </p:sp>
      <p:sp>
        <p:nvSpPr>
          <p:cNvPr id="2531336" name="Rectangle 8"/>
          <p:cNvSpPr>
            <a:spLocks noChangeArrowheads="1"/>
          </p:cNvSpPr>
          <p:nvPr/>
        </p:nvSpPr>
        <p:spPr bwMode="auto">
          <a:xfrm>
            <a:off x="0" y="0"/>
            <a:ext cx="611188" cy="6858000"/>
          </a:xfrm>
          <a:prstGeom prst="rect">
            <a:avLst/>
          </a:prstGeom>
          <a:solidFill>
            <a:srgbClr val="00003F">
              <a:alpha val="50000"/>
            </a:srgbClr>
          </a:solidFill>
          <a:ln w="9525" algn="ctr">
            <a:noFill/>
            <a:miter lim="800000"/>
            <a:headEnd/>
            <a:tailEnd/>
          </a:ln>
          <a:effectLst/>
        </p:spPr>
        <p:txBody>
          <a:bodyPr wrap="none" anchor="ctr">
            <a:spAutoFit/>
          </a:bodyPr>
          <a:lstStyle/>
          <a:p>
            <a:pPr algn="ctr">
              <a:defRPr/>
            </a:pPr>
            <a:endParaRPr lang="en-US" sz="2400">
              <a:solidFill>
                <a:srgbClr val="000000"/>
              </a:solidFill>
              <a:latin typeface="Arial" charset="0"/>
            </a:endParaRPr>
          </a:p>
        </p:txBody>
      </p:sp>
      <p:sp>
        <p:nvSpPr>
          <p:cNvPr id="72710" name="Rectangle 9"/>
          <p:cNvSpPr>
            <a:spLocks noGrp="1" noChangeArrowheads="1"/>
          </p:cNvSpPr>
          <p:nvPr>
            <p:ph type="title"/>
          </p:nvPr>
        </p:nvSpPr>
        <p:spPr bwMode="auto">
          <a:xfrm>
            <a:off x="792163" y="733425"/>
            <a:ext cx="7775575"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2711" name="Rectangle 10"/>
          <p:cNvSpPr>
            <a:spLocks noGrp="1" noChangeArrowheads="1"/>
          </p:cNvSpPr>
          <p:nvPr>
            <p:ph type="body" idx="1"/>
          </p:nvPr>
        </p:nvSpPr>
        <p:spPr bwMode="auto">
          <a:xfrm>
            <a:off x="798513" y="1581150"/>
            <a:ext cx="7775575" cy="4583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31339" name="Rectangle 11"/>
          <p:cNvSpPr>
            <a:spLocks noGrp="1" noChangeArrowheads="1"/>
          </p:cNvSpPr>
          <p:nvPr>
            <p:ph type="dt" sz="half" idx="2"/>
          </p:nvPr>
        </p:nvSpPr>
        <p:spPr bwMode="auto">
          <a:xfrm>
            <a:off x="827088" y="61658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charset="0"/>
                <a:ea typeface="MS PGothic" pitchFamily="34" charset="-128"/>
              </a:defRPr>
            </a:lvl1pPr>
          </a:lstStyle>
          <a:p>
            <a:pPr>
              <a:defRPr/>
            </a:pPr>
            <a:endParaRPr lang="en-GB"/>
          </a:p>
        </p:txBody>
      </p:sp>
      <p:sp>
        <p:nvSpPr>
          <p:cNvPr id="2531340" name="Rectangle 1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S PGothic" pitchFamily="34" charset="-128"/>
              </a:defRPr>
            </a:lvl1pPr>
          </a:lstStyle>
          <a:p>
            <a:pPr>
              <a:defRPr/>
            </a:pPr>
            <a:endParaRPr lang="en-US"/>
          </a:p>
        </p:txBody>
      </p:sp>
      <p:sp>
        <p:nvSpPr>
          <p:cNvPr id="2531341" name="Rectangle 1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ea typeface="MS PGothic" pitchFamily="34" charset="-128"/>
              </a:defRPr>
            </a:lvl1pPr>
          </a:lstStyle>
          <a:p>
            <a:pPr>
              <a:defRPr/>
            </a:pPr>
            <a:r>
              <a:rPr lang="en-US"/>
              <a:t> </a:t>
            </a:r>
            <a:fld id="{85284C5E-71CA-4B57-94B8-D441D3143EED}" type="slidenum">
              <a:rPr lang="en-US"/>
              <a:pPr>
                <a:defRPr/>
              </a:pPr>
              <a:t>‹#›</a:t>
            </a:fld>
            <a:endParaRPr lang="en-US"/>
          </a:p>
        </p:txBody>
      </p:sp>
      <p:sp>
        <p:nvSpPr>
          <p:cNvPr id="2531342" name="Text Box 14"/>
          <p:cNvSpPr txBox="1">
            <a:spLocks noChangeArrowheads="1"/>
          </p:cNvSpPr>
          <p:nvPr/>
        </p:nvSpPr>
        <p:spPr bwMode="auto">
          <a:xfrm>
            <a:off x="830263" y="6235700"/>
            <a:ext cx="184150" cy="214313"/>
          </a:xfrm>
          <a:prstGeom prst="rect">
            <a:avLst/>
          </a:prstGeom>
          <a:noFill/>
          <a:ln w="9525" algn="ctr">
            <a:noFill/>
            <a:miter lim="800000"/>
            <a:headEnd/>
            <a:tailEnd/>
          </a:ln>
          <a:effectLst/>
        </p:spPr>
        <p:txBody>
          <a:bodyPr wrap="none">
            <a:spAutoFit/>
          </a:bodyPr>
          <a:lstStyle/>
          <a:p>
            <a:pPr>
              <a:spcBef>
                <a:spcPct val="50000"/>
              </a:spcBef>
              <a:defRPr/>
            </a:pPr>
            <a:endParaRPr lang="en-US" sz="800">
              <a:solidFill>
                <a:srgbClr val="959597"/>
              </a:solidFill>
              <a:latin typeface="TheSans B5 Plain" pitchFamily="34" charset="0"/>
              <a:ea typeface="MS PGothic" pitchFamily="34" charset="-128"/>
            </a:endParaRPr>
          </a:p>
        </p:txBody>
      </p:sp>
      <p:pic>
        <p:nvPicPr>
          <p:cNvPr id="72716" name="Picture 15" descr="crest"/>
          <p:cNvPicPr>
            <a:picLocks noChangeAspect="1" noChangeArrowheads="1"/>
          </p:cNvPicPr>
          <p:nvPr/>
        </p:nvPicPr>
        <p:blipFill>
          <a:blip r:embed="rId4"/>
          <a:srcRect/>
          <a:stretch>
            <a:fillRect/>
          </a:stretch>
        </p:blipFill>
        <p:spPr bwMode="auto">
          <a:xfrm>
            <a:off x="76200" y="76200"/>
            <a:ext cx="512763"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6" r:id="rId1"/>
  </p:sldLayoutIdLst>
  <p:timing>
    <p:tnLst>
      <p:par>
        <p:cTn id="1" dur="indefinite" restart="never" nodeType="tmRoot"/>
      </p:par>
    </p:tnLst>
  </p:timing>
  <p:hf hdr="0" ftr="0" dt="0"/>
  <p:txStyles>
    <p:titleStyle>
      <a:lvl1pPr algn="l" rtl="0" eaLnBrk="1" fontAlgn="base" hangingPunct="1">
        <a:spcBef>
          <a:spcPct val="0"/>
        </a:spcBef>
        <a:spcAft>
          <a:spcPct val="0"/>
        </a:spcAft>
        <a:defRPr sz="3600" b="1">
          <a:solidFill>
            <a:srgbClr val="006F6C"/>
          </a:solidFill>
          <a:latin typeface="+mj-lt"/>
          <a:ea typeface="+mj-ea"/>
          <a:cs typeface="+mj-cs"/>
        </a:defRPr>
      </a:lvl1pPr>
      <a:lvl2pPr algn="l" rtl="0" eaLnBrk="1" fontAlgn="base" hangingPunct="1">
        <a:spcBef>
          <a:spcPct val="0"/>
        </a:spcBef>
        <a:spcAft>
          <a:spcPct val="0"/>
        </a:spcAft>
        <a:defRPr sz="3600" b="1">
          <a:solidFill>
            <a:srgbClr val="006F6C"/>
          </a:solidFill>
          <a:latin typeface="Arial" charset="0"/>
        </a:defRPr>
      </a:lvl2pPr>
      <a:lvl3pPr algn="l" rtl="0" eaLnBrk="1" fontAlgn="base" hangingPunct="1">
        <a:spcBef>
          <a:spcPct val="0"/>
        </a:spcBef>
        <a:spcAft>
          <a:spcPct val="0"/>
        </a:spcAft>
        <a:defRPr sz="3600" b="1">
          <a:solidFill>
            <a:srgbClr val="006F6C"/>
          </a:solidFill>
          <a:latin typeface="Arial" charset="0"/>
        </a:defRPr>
      </a:lvl3pPr>
      <a:lvl4pPr algn="l" rtl="0" eaLnBrk="1" fontAlgn="base" hangingPunct="1">
        <a:spcBef>
          <a:spcPct val="0"/>
        </a:spcBef>
        <a:spcAft>
          <a:spcPct val="0"/>
        </a:spcAft>
        <a:defRPr sz="3600" b="1">
          <a:solidFill>
            <a:srgbClr val="006F6C"/>
          </a:solidFill>
          <a:latin typeface="Arial" charset="0"/>
        </a:defRPr>
      </a:lvl4pPr>
      <a:lvl5pPr algn="l" rtl="0" eaLnBrk="1" fontAlgn="base" hangingPunct="1">
        <a:spcBef>
          <a:spcPct val="0"/>
        </a:spcBef>
        <a:spcAft>
          <a:spcPct val="0"/>
        </a:spcAft>
        <a:defRPr sz="3600" b="1">
          <a:solidFill>
            <a:srgbClr val="006F6C"/>
          </a:solidFill>
          <a:latin typeface="Arial" charset="0"/>
        </a:defRPr>
      </a:lvl5pPr>
      <a:lvl6pPr marL="457200" algn="l" rtl="0" eaLnBrk="1" fontAlgn="base" hangingPunct="1">
        <a:spcBef>
          <a:spcPct val="0"/>
        </a:spcBef>
        <a:spcAft>
          <a:spcPct val="0"/>
        </a:spcAft>
        <a:defRPr sz="3600" b="1">
          <a:solidFill>
            <a:srgbClr val="006F6C"/>
          </a:solidFill>
          <a:latin typeface="Arial" charset="0"/>
        </a:defRPr>
      </a:lvl6pPr>
      <a:lvl7pPr marL="914400" algn="l" rtl="0" eaLnBrk="1" fontAlgn="base" hangingPunct="1">
        <a:spcBef>
          <a:spcPct val="0"/>
        </a:spcBef>
        <a:spcAft>
          <a:spcPct val="0"/>
        </a:spcAft>
        <a:defRPr sz="3600" b="1">
          <a:solidFill>
            <a:srgbClr val="006F6C"/>
          </a:solidFill>
          <a:latin typeface="Arial" charset="0"/>
        </a:defRPr>
      </a:lvl7pPr>
      <a:lvl8pPr marL="1371600" algn="l" rtl="0" eaLnBrk="1" fontAlgn="base" hangingPunct="1">
        <a:spcBef>
          <a:spcPct val="0"/>
        </a:spcBef>
        <a:spcAft>
          <a:spcPct val="0"/>
        </a:spcAft>
        <a:defRPr sz="3600" b="1">
          <a:solidFill>
            <a:srgbClr val="006F6C"/>
          </a:solidFill>
          <a:latin typeface="Arial" charset="0"/>
        </a:defRPr>
      </a:lvl8pPr>
      <a:lvl9pPr marL="1828800" algn="l" rtl="0" eaLnBrk="1" fontAlgn="base" hangingPunct="1">
        <a:spcBef>
          <a:spcPct val="0"/>
        </a:spcBef>
        <a:spcAft>
          <a:spcPct val="0"/>
        </a:spcAft>
        <a:defRPr sz="3600" b="1">
          <a:solidFill>
            <a:srgbClr val="006F6C"/>
          </a:solidFill>
          <a:latin typeface="Arial" charset="0"/>
        </a:defRPr>
      </a:lvl9pPr>
    </p:titleStyle>
    <p:bodyStyle>
      <a:lvl1pPr marL="342900" indent="-342900" algn="l" rtl="0" eaLnBrk="1" fontAlgn="base" hangingPunct="1">
        <a:spcBef>
          <a:spcPct val="20000"/>
        </a:spcBef>
        <a:spcAft>
          <a:spcPct val="20000"/>
        </a:spcAft>
        <a:buClr>
          <a:srgbClr val="006F6C"/>
        </a:buClr>
        <a:buSzPct val="120000"/>
        <a:buChar char="•"/>
        <a:defRPr sz="2400">
          <a:solidFill>
            <a:schemeClr val="tx1"/>
          </a:solidFill>
          <a:latin typeface="+mn-lt"/>
          <a:ea typeface="+mn-ea"/>
          <a:cs typeface="+mn-cs"/>
        </a:defRPr>
      </a:lvl1pPr>
      <a:lvl2pPr marL="742950" indent="-285750" algn="l" rtl="0" eaLnBrk="1" fontAlgn="base" hangingPunct="1">
        <a:spcBef>
          <a:spcPct val="20000"/>
        </a:spcBef>
        <a:spcAft>
          <a:spcPct val="20000"/>
        </a:spcAft>
        <a:buChar char="–"/>
        <a:defRPr sz="2000">
          <a:solidFill>
            <a:schemeClr val="tx1"/>
          </a:solidFill>
          <a:latin typeface="+mn-lt"/>
        </a:defRPr>
      </a:lvl2pPr>
      <a:lvl3pPr marL="1143000" indent="-228600" algn="l" rtl="0" eaLnBrk="1" fontAlgn="base" hangingPunct="1">
        <a:spcBef>
          <a:spcPct val="20000"/>
        </a:spcBef>
        <a:spcAft>
          <a:spcPct val="20000"/>
        </a:spcAft>
        <a:buChar char="•"/>
        <a:defRPr>
          <a:solidFill>
            <a:schemeClr val="tx1"/>
          </a:solidFill>
          <a:latin typeface="+mn-lt"/>
        </a:defRPr>
      </a:lvl3pPr>
      <a:lvl4pPr marL="1600200" indent="-228600" algn="l" rtl="0" eaLnBrk="1" fontAlgn="base" hangingPunct="1">
        <a:spcBef>
          <a:spcPct val="20000"/>
        </a:spcBef>
        <a:spcAft>
          <a:spcPct val="20000"/>
        </a:spcAft>
        <a:buChar char="–"/>
        <a:defRPr>
          <a:solidFill>
            <a:schemeClr val="tx1"/>
          </a:solidFill>
          <a:latin typeface="+mn-lt"/>
        </a:defRPr>
      </a:lvl4pPr>
      <a:lvl5pPr marL="2057400" indent="-228600" algn="l" rtl="0" eaLnBrk="1" fontAlgn="base" hangingPunct="1">
        <a:spcBef>
          <a:spcPct val="20000"/>
        </a:spcBef>
        <a:spcAft>
          <a:spcPct val="20000"/>
        </a:spcAft>
        <a:buChar char="»"/>
        <a:defRPr>
          <a:solidFill>
            <a:schemeClr val="tx1"/>
          </a:solidFill>
          <a:latin typeface="+mn-lt"/>
        </a:defRPr>
      </a:lvl5pPr>
      <a:lvl6pPr marL="2514600" indent="-228600" algn="l" rtl="0" eaLnBrk="1" fontAlgn="base" hangingPunct="1">
        <a:spcBef>
          <a:spcPct val="20000"/>
        </a:spcBef>
        <a:spcAft>
          <a:spcPct val="20000"/>
        </a:spcAft>
        <a:buChar char="»"/>
        <a:defRPr>
          <a:solidFill>
            <a:schemeClr val="tx1"/>
          </a:solidFill>
          <a:latin typeface="+mn-lt"/>
        </a:defRPr>
      </a:lvl6pPr>
      <a:lvl7pPr marL="2971800" indent="-228600" algn="l" rtl="0" eaLnBrk="1" fontAlgn="base" hangingPunct="1">
        <a:spcBef>
          <a:spcPct val="20000"/>
        </a:spcBef>
        <a:spcAft>
          <a:spcPct val="20000"/>
        </a:spcAft>
        <a:buChar char="»"/>
        <a:defRPr>
          <a:solidFill>
            <a:schemeClr val="tx1"/>
          </a:solidFill>
          <a:latin typeface="+mn-lt"/>
        </a:defRPr>
      </a:lvl7pPr>
      <a:lvl8pPr marL="3429000" indent="-228600" algn="l" rtl="0" eaLnBrk="1" fontAlgn="base" hangingPunct="1">
        <a:spcBef>
          <a:spcPct val="20000"/>
        </a:spcBef>
        <a:spcAft>
          <a:spcPct val="20000"/>
        </a:spcAft>
        <a:buChar char="»"/>
        <a:defRPr>
          <a:solidFill>
            <a:schemeClr val="tx1"/>
          </a:solidFill>
          <a:latin typeface="+mn-lt"/>
        </a:defRPr>
      </a:lvl8pPr>
      <a:lvl9pPr marL="3886200" indent="-228600" algn="l" rtl="0" eaLnBrk="1" fontAlgn="base" hangingPunct="1">
        <a:spcBef>
          <a:spcPct val="20000"/>
        </a:spcBef>
        <a:spcAft>
          <a:spcPct val="200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6435725"/>
            <a:ext cx="9144000" cy="420688"/>
            <a:chOff x="0" y="4054"/>
            <a:chExt cx="5760" cy="265"/>
          </a:xfrm>
        </p:grpSpPr>
        <p:pic>
          <p:nvPicPr>
            <p:cNvPr id="73741" name="Picture 3" descr="spires"/>
            <p:cNvPicPr>
              <a:picLocks noChangeAspect="1" noChangeArrowheads="1"/>
            </p:cNvPicPr>
            <p:nvPr/>
          </p:nvPicPr>
          <p:blipFill>
            <a:blip r:embed="rId3"/>
            <a:srcRect/>
            <a:stretch>
              <a:fillRect/>
            </a:stretch>
          </p:blipFill>
          <p:spPr bwMode="auto">
            <a:xfrm>
              <a:off x="0" y="4054"/>
              <a:ext cx="2259" cy="265"/>
            </a:xfrm>
            <a:prstGeom prst="rect">
              <a:avLst/>
            </a:prstGeom>
            <a:noFill/>
            <a:ln w="9525">
              <a:noFill/>
              <a:miter lim="800000"/>
              <a:headEnd/>
              <a:tailEnd/>
            </a:ln>
          </p:spPr>
        </p:pic>
        <p:pic>
          <p:nvPicPr>
            <p:cNvPr id="73742" name="Picture 4" descr="spires"/>
            <p:cNvPicPr>
              <a:picLocks noChangeAspect="1" noChangeArrowheads="1"/>
            </p:cNvPicPr>
            <p:nvPr/>
          </p:nvPicPr>
          <p:blipFill>
            <a:blip r:embed="rId3"/>
            <a:srcRect/>
            <a:stretch>
              <a:fillRect/>
            </a:stretch>
          </p:blipFill>
          <p:spPr bwMode="auto">
            <a:xfrm>
              <a:off x="2256" y="4054"/>
              <a:ext cx="2259" cy="265"/>
            </a:xfrm>
            <a:prstGeom prst="rect">
              <a:avLst/>
            </a:prstGeom>
            <a:noFill/>
            <a:ln w="9525">
              <a:noFill/>
              <a:miter lim="800000"/>
              <a:headEnd/>
              <a:tailEnd/>
            </a:ln>
          </p:spPr>
        </p:pic>
        <p:pic>
          <p:nvPicPr>
            <p:cNvPr id="73743" name="Picture 5" descr="spires"/>
            <p:cNvPicPr>
              <a:picLocks noChangeAspect="1" noChangeArrowheads="1"/>
            </p:cNvPicPr>
            <p:nvPr/>
          </p:nvPicPr>
          <p:blipFill>
            <a:blip r:embed="rId3"/>
            <a:srcRect r="44754"/>
            <a:stretch>
              <a:fillRect/>
            </a:stretch>
          </p:blipFill>
          <p:spPr bwMode="auto">
            <a:xfrm>
              <a:off x="4512" y="4054"/>
              <a:ext cx="1248" cy="265"/>
            </a:xfrm>
            <a:prstGeom prst="rect">
              <a:avLst/>
            </a:prstGeom>
            <a:noFill/>
            <a:ln w="9525">
              <a:noFill/>
              <a:miter lim="800000"/>
              <a:headEnd/>
              <a:tailEnd/>
            </a:ln>
          </p:spPr>
        </p:pic>
      </p:grpSp>
      <p:sp>
        <p:nvSpPr>
          <p:cNvPr id="2531334" name="Rectangle 6"/>
          <p:cNvSpPr>
            <a:spLocks noChangeArrowheads="1"/>
          </p:cNvSpPr>
          <p:nvPr/>
        </p:nvSpPr>
        <p:spPr bwMode="auto">
          <a:xfrm>
            <a:off x="0" y="0"/>
            <a:ext cx="611188" cy="6858000"/>
          </a:xfrm>
          <a:prstGeom prst="rect">
            <a:avLst/>
          </a:prstGeom>
          <a:solidFill>
            <a:schemeClr val="bg1"/>
          </a:solidFill>
          <a:ln w="9525" algn="ctr">
            <a:noFill/>
            <a:miter lim="800000"/>
            <a:headEnd/>
            <a:tailEnd/>
          </a:ln>
          <a:effectLst/>
        </p:spPr>
        <p:txBody>
          <a:bodyPr wrap="none" anchor="ctr">
            <a:spAutoFit/>
          </a:bodyPr>
          <a:lstStyle/>
          <a:p>
            <a:pPr algn="ctr">
              <a:defRPr/>
            </a:pPr>
            <a:endParaRPr lang="en-US" sz="2400">
              <a:solidFill>
                <a:srgbClr val="000000"/>
              </a:solidFill>
              <a:latin typeface="Arial" charset="0"/>
            </a:endParaRPr>
          </a:p>
        </p:txBody>
      </p:sp>
      <p:sp>
        <p:nvSpPr>
          <p:cNvPr id="2531335" name="Rectangle 7"/>
          <p:cNvSpPr>
            <a:spLocks noChangeArrowheads="1"/>
          </p:cNvSpPr>
          <p:nvPr/>
        </p:nvSpPr>
        <p:spPr bwMode="auto">
          <a:xfrm>
            <a:off x="609600" y="0"/>
            <a:ext cx="8534400" cy="549275"/>
          </a:xfrm>
          <a:prstGeom prst="rect">
            <a:avLst/>
          </a:prstGeom>
          <a:solidFill>
            <a:srgbClr val="00003F">
              <a:alpha val="50000"/>
            </a:srgbClr>
          </a:solidFill>
          <a:ln w="9525" algn="ctr">
            <a:noFill/>
            <a:miter lim="800000"/>
            <a:headEnd/>
            <a:tailEnd/>
          </a:ln>
          <a:effectLst/>
        </p:spPr>
        <p:txBody>
          <a:bodyPr anchor="ctr">
            <a:spAutoFit/>
          </a:bodyPr>
          <a:lstStyle/>
          <a:p>
            <a:pPr algn="ctr">
              <a:defRPr/>
            </a:pPr>
            <a:endParaRPr lang="en-US" sz="2400">
              <a:solidFill>
                <a:srgbClr val="000000"/>
              </a:solidFill>
              <a:latin typeface="Arial" charset="0"/>
            </a:endParaRPr>
          </a:p>
        </p:txBody>
      </p:sp>
      <p:sp>
        <p:nvSpPr>
          <p:cNvPr id="2531336" name="Rectangle 8"/>
          <p:cNvSpPr>
            <a:spLocks noChangeArrowheads="1"/>
          </p:cNvSpPr>
          <p:nvPr/>
        </p:nvSpPr>
        <p:spPr bwMode="auto">
          <a:xfrm>
            <a:off x="0" y="0"/>
            <a:ext cx="611188" cy="6858000"/>
          </a:xfrm>
          <a:prstGeom prst="rect">
            <a:avLst/>
          </a:prstGeom>
          <a:solidFill>
            <a:srgbClr val="00003F">
              <a:alpha val="50000"/>
            </a:srgbClr>
          </a:solidFill>
          <a:ln w="9525" algn="ctr">
            <a:noFill/>
            <a:miter lim="800000"/>
            <a:headEnd/>
            <a:tailEnd/>
          </a:ln>
          <a:effectLst/>
        </p:spPr>
        <p:txBody>
          <a:bodyPr wrap="none" anchor="ctr">
            <a:spAutoFit/>
          </a:bodyPr>
          <a:lstStyle/>
          <a:p>
            <a:pPr algn="ctr">
              <a:defRPr/>
            </a:pPr>
            <a:endParaRPr lang="en-US" sz="2400">
              <a:solidFill>
                <a:srgbClr val="000000"/>
              </a:solidFill>
              <a:latin typeface="Arial" charset="0"/>
            </a:endParaRPr>
          </a:p>
        </p:txBody>
      </p:sp>
      <p:sp>
        <p:nvSpPr>
          <p:cNvPr id="73734" name="Rectangle 9"/>
          <p:cNvSpPr>
            <a:spLocks noGrp="1" noChangeArrowheads="1"/>
          </p:cNvSpPr>
          <p:nvPr>
            <p:ph type="title"/>
          </p:nvPr>
        </p:nvSpPr>
        <p:spPr bwMode="auto">
          <a:xfrm>
            <a:off x="792163" y="733425"/>
            <a:ext cx="7775575"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3735" name="Rectangle 10"/>
          <p:cNvSpPr>
            <a:spLocks noGrp="1" noChangeArrowheads="1"/>
          </p:cNvSpPr>
          <p:nvPr>
            <p:ph type="body" idx="1"/>
          </p:nvPr>
        </p:nvSpPr>
        <p:spPr bwMode="auto">
          <a:xfrm>
            <a:off x="798513" y="1581150"/>
            <a:ext cx="7775575" cy="4583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31339" name="Rectangle 11"/>
          <p:cNvSpPr>
            <a:spLocks noGrp="1" noChangeArrowheads="1"/>
          </p:cNvSpPr>
          <p:nvPr>
            <p:ph type="dt" sz="half" idx="2"/>
          </p:nvPr>
        </p:nvSpPr>
        <p:spPr bwMode="auto">
          <a:xfrm>
            <a:off x="827088" y="61658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charset="0"/>
                <a:ea typeface="MS PGothic" pitchFamily="34" charset="-128"/>
              </a:defRPr>
            </a:lvl1pPr>
          </a:lstStyle>
          <a:p>
            <a:pPr>
              <a:defRPr/>
            </a:pPr>
            <a:endParaRPr lang="en-GB"/>
          </a:p>
        </p:txBody>
      </p:sp>
      <p:sp>
        <p:nvSpPr>
          <p:cNvPr id="2531340" name="Rectangle 1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S PGothic" pitchFamily="34" charset="-128"/>
              </a:defRPr>
            </a:lvl1pPr>
          </a:lstStyle>
          <a:p>
            <a:pPr>
              <a:defRPr/>
            </a:pPr>
            <a:endParaRPr lang="en-US"/>
          </a:p>
        </p:txBody>
      </p:sp>
      <p:sp>
        <p:nvSpPr>
          <p:cNvPr id="2531341" name="Rectangle 1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ea typeface="MS PGothic" pitchFamily="34" charset="-128"/>
              </a:defRPr>
            </a:lvl1pPr>
          </a:lstStyle>
          <a:p>
            <a:pPr>
              <a:defRPr/>
            </a:pPr>
            <a:r>
              <a:rPr lang="en-US"/>
              <a:t> </a:t>
            </a:r>
            <a:fld id="{FBA6B484-33FF-4334-A7DB-0A8CCCFE03F6}" type="slidenum">
              <a:rPr lang="en-US"/>
              <a:pPr>
                <a:defRPr/>
              </a:pPr>
              <a:t>‹#›</a:t>
            </a:fld>
            <a:endParaRPr lang="en-US"/>
          </a:p>
        </p:txBody>
      </p:sp>
      <p:sp>
        <p:nvSpPr>
          <p:cNvPr id="2531342" name="Text Box 14"/>
          <p:cNvSpPr txBox="1">
            <a:spLocks noChangeArrowheads="1"/>
          </p:cNvSpPr>
          <p:nvPr/>
        </p:nvSpPr>
        <p:spPr bwMode="auto">
          <a:xfrm>
            <a:off x="830263" y="6235700"/>
            <a:ext cx="184150" cy="214313"/>
          </a:xfrm>
          <a:prstGeom prst="rect">
            <a:avLst/>
          </a:prstGeom>
          <a:noFill/>
          <a:ln w="9525" algn="ctr">
            <a:noFill/>
            <a:miter lim="800000"/>
            <a:headEnd/>
            <a:tailEnd/>
          </a:ln>
          <a:effectLst/>
        </p:spPr>
        <p:txBody>
          <a:bodyPr wrap="none">
            <a:spAutoFit/>
          </a:bodyPr>
          <a:lstStyle/>
          <a:p>
            <a:pPr>
              <a:spcBef>
                <a:spcPct val="50000"/>
              </a:spcBef>
              <a:defRPr/>
            </a:pPr>
            <a:endParaRPr lang="en-US" sz="800">
              <a:solidFill>
                <a:srgbClr val="959597"/>
              </a:solidFill>
              <a:latin typeface="TheSans B5 Plain" pitchFamily="34" charset="0"/>
              <a:ea typeface="MS PGothic" pitchFamily="34" charset="-128"/>
            </a:endParaRPr>
          </a:p>
        </p:txBody>
      </p:sp>
      <p:pic>
        <p:nvPicPr>
          <p:cNvPr id="73740" name="Picture 15" descr="crest"/>
          <p:cNvPicPr>
            <a:picLocks noChangeAspect="1" noChangeArrowheads="1"/>
          </p:cNvPicPr>
          <p:nvPr/>
        </p:nvPicPr>
        <p:blipFill>
          <a:blip r:embed="rId4"/>
          <a:srcRect/>
          <a:stretch>
            <a:fillRect/>
          </a:stretch>
        </p:blipFill>
        <p:spPr bwMode="auto">
          <a:xfrm>
            <a:off x="76200" y="76200"/>
            <a:ext cx="512763"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8" r:id="rId1"/>
  </p:sldLayoutIdLst>
  <p:timing>
    <p:tnLst>
      <p:par>
        <p:cTn id="1" dur="indefinite" restart="never" nodeType="tmRoot"/>
      </p:par>
    </p:tnLst>
  </p:timing>
  <p:hf hdr="0" ftr="0" dt="0"/>
  <p:txStyles>
    <p:titleStyle>
      <a:lvl1pPr algn="l" rtl="0" eaLnBrk="1" fontAlgn="base" hangingPunct="1">
        <a:spcBef>
          <a:spcPct val="0"/>
        </a:spcBef>
        <a:spcAft>
          <a:spcPct val="0"/>
        </a:spcAft>
        <a:defRPr sz="3600" b="1">
          <a:solidFill>
            <a:srgbClr val="006F6C"/>
          </a:solidFill>
          <a:latin typeface="+mj-lt"/>
          <a:ea typeface="+mj-ea"/>
          <a:cs typeface="+mj-cs"/>
        </a:defRPr>
      </a:lvl1pPr>
      <a:lvl2pPr algn="l" rtl="0" eaLnBrk="1" fontAlgn="base" hangingPunct="1">
        <a:spcBef>
          <a:spcPct val="0"/>
        </a:spcBef>
        <a:spcAft>
          <a:spcPct val="0"/>
        </a:spcAft>
        <a:defRPr sz="3600" b="1">
          <a:solidFill>
            <a:srgbClr val="006F6C"/>
          </a:solidFill>
          <a:latin typeface="Arial" charset="0"/>
        </a:defRPr>
      </a:lvl2pPr>
      <a:lvl3pPr algn="l" rtl="0" eaLnBrk="1" fontAlgn="base" hangingPunct="1">
        <a:spcBef>
          <a:spcPct val="0"/>
        </a:spcBef>
        <a:spcAft>
          <a:spcPct val="0"/>
        </a:spcAft>
        <a:defRPr sz="3600" b="1">
          <a:solidFill>
            <a:srgbClr val="006F6C"/>
          </a:solidFill>
          <a:latin typeface="Arial" charset="0"/>
        </a:defRPr>
      </a:lvl3pPr>
      <a:lvl4pPr algn="l" rtl="0" eaLnBrk="1" fontAlgn="base" hangingPunct="1">
        <a:spcBef>
          <a:spcPct val="0"/>
        </a:spcBef>
        <a:spcAft>
          <a:spcPct val="0"/>
        </a:spcAft>
        <a:defRPr sz="3600" b="1">
          <a:solidFill>
            <a:srgbClr val="006F6C"/>
          </a:solidFill>
          <a:latin typeface="Arial" charset="0"/>
        </a:defRPr>
      </a:lvl4pPr>
      <a:lvl5pPr algn="l" rtl="0" eaLnBrk="1" fontAlgn="base" hangingPunct="1">
        <a:spcBef>
          <a:spcPct val="0"/>
        </a:spcBef>
        <a:spcAft>
          <a:spcPct val="0"/>
        </a:spcAft>
        <a:defRPr sz="3600" b="1">
          <a:solidFill>
            <a:srgbClr val="006F6C"/>
          </a:solidFill>
          <a:latin typeface="Arial" charset="0"/>
        </a:defRPr>
      </a:lvl5pPr>
      <a:lvl6pPr marL="457200" algn="l" rtl="0" eaLnBrk="1" fontAlgn="base" hangingPunct="1">
        <a:spcBef>
          <a:spcPct val="0"/>
        </a:spcBef>
        <a:spcAft>
          <a:spcPct val="0"/>
        </a:spcAft>
        <a:defRPr sz="3600" b="1">
          <a:solidFill>
            <a:srgbClr val="006F6C"/>
          </a:solidFill>
          <a:latin typeface="Arial" charset="0"/>
        </a:defRPr>
      </a:lvl6pPr>
      <a:lvl7pPr marL="914400" algn="l" rtl="0" eaLnBrk="1" fontAlgn="base" hangingPunct="1">
        <a:spcBef>
          <a:spcPct val="0"/>
        </a:spcBef>
        <a:spcAft>
          <a:spcPct val="0"/>
        </a:spcAft>
        <a:defRPr sz="3600" b="1">
          <a:solidFill>
            <a:srgbClr val="006F6C"/>
          </a:solidFill>
          <a:latin typeface="Arial" charset="0"/>
        </a:defRPr>
      </a:lvl7pPr>
      <a:lvl8pPr marL="1371600" algn="l" rtl="0" eaLnBrk="1" fontAlgn="base" hangingPunct="1">
        <a:spcBef>
          <a:spcPct val="0"/>
        </a:spcBef>
        <a:spcAft>
          <a:spcPct val="0"/>
        </a:spcAft>
        <a:defRPr sz="3600" b="1">
          <a:solidFill>
            <a:srgbClr val="006F6C"/>
          </a:solidFill>
          <a:latin typeface="Arial" charset="0"/>
        </a:defRPr>
      </a:lvl8pPr>
      <a:lvl9pPr marL="1828800" algn="l" rtl="0" eaLnBrk="1" fontAlgn="base" hangingPunct="1">
        <a:spcBef>
          <a:spcPct val="0"/>
        </a:spcBef>
        <a:spcAft>
          <a:spcPct val="0"/>
        </a:spcAft>
        <a:defRPr sz="3600" b="1">
          <a:solidFill>
            <a:srgbClr val="006F6C"/>
          </a:solidFill>
          <a:latin typeface="Arial" charset="0"/>
        </a:defRPr>
      </a:lvl9pPr>
    </p:titleStyle>
    <p:bodyStyle>
      <a:lvl1pPr marL="342900" indent="-342900" algn="l" rtl="0" eaLnBrk="1" fontAlgn="base" hangingPunct="1">
        <a:spcBef>
          <a:spcPct val="20000"/>
        </a:spcBef>
        <a:spcAft>
          <a:spcPct val="20000"/>
        </a:spcAft>
        <a:buClr>
          <a:srgbClr val="006F6C"/>
        </a:buClr>
        <a:buSzPct val="120000"/>
        <a:buChar char="•"/>
        <a:defRPr sz="2400">
          <a:solidFill>
            <a:schemeClr val="tx1"/>
          </a:solidFill>
          <a:latin typeface="+mn-lt"/>
          <a:ea typeface="+mn-ea"/>
          <a:cs typeface="+mn-cs"/>
        </a:defRPr>
      </a:lvl1pPr>
      <a:lvl2pPr marL="742950" indent="-285750" algn="l" rtl="0" eaLnBrk="1" fontAlgn="base" hangingPunct="1">
        <a:spcBef>
          <a:spcPct val="20000"/>
        </a:spcBef>
        <a:spcAft>
          <a:spcPct val="20000"/>
        </a:spcAft>
        <a:buChar char="–"/>
        <a:defRPr sz="2000">
          <a:solidFill>
            <a:schemeClr val="tx1"/>
          </a:solidFill>
          <a:latin typeface="+mn-lt"/>
        </a:defRPr>
      </a:lvl2pPr>
      <a:lvl3pPr marL="1143000" indent="-228600" algn="l" rtl="0" eaLnBrk="1" fontAlgn="base" hangingPunct="1">
        <a:spcBef>
          <a:spcPct val="20000"/>
        </a:spcBef>
        <a:spcAft>
          <a:spcPct val="20000"/>
        </a:spcAft>
        <a:buChar char="•"/>
        <a:defRPr>
          <a:solidFill>
            <a:schemeClr val="tx1"/>
          </a:solidFill>
          <a:latin typeface="+mn-lt"/>
        </a:defRPr>
      </a:lvl3pPr>
      <a:lvl4pPr marL="1600200" indent="-228600" algn="l" rtl="0" eaLnBrk="1" fontAlgn="base" hangingPunct="1">
        <a:spcBef>
          <a:spcPct val="20000"/>
        </a:spcBef>
        <a:spcAft>
          <a:spcPct val="20000"/>
        </a:spcAft>
        <a:buChar char="–"/>
        <a:defRPr>
          <a:solidFill>
            <a:schemeClr val="tx1"/>
          </a:solidFill>
          <a:latin typeface="+mn-lt"/>
        </a:defRPr>
      </a:lvl4pPr>
      <a:lvl5pPr marL="2057400" indent="-228600" algn="l" rtl="0" eaLnBrk="1" fontAlgn="base" hangingPunct="1">
        <a:spcBef>
          <a:spcPct val="20000"/>
        </a:spcBef>
        <a:spcAft>
          <a:spcPct val="20000"/>
        </a:spcAft>
        <a:buChar char="»"/>
        <a:defRPr>
          <a:solidFill>
            <a:schemeClr val="tx1"/>
          </a:solidFill>
          <a:latin typeface="+mn-lt"/>
        </a:defRPr>
      </a:lvl5pPr>
      <a:lvl6pPr marL="2514600" indent="-228600" algn="l" rtl="0" eaLnBrk="1" fontAlgn="base" hangingPunct="1">
        <a:spcBef>
          <a:spcPct val="20000"/>
        </a:spcBef>
        <a:spcAft>
          <a:spcPct val="20000"/>
        </a:spcAft>
        <a:buChar char="»"/>
        <a:defRPr>
          <a:solidFill>
            <a:schemeClr val="tx1"/>
          </a:solidFill>
          <a:latin typeface="+mn-lt"/>
        </a:defRPr>
      </a:lvl6pPr>
      <a:lvl7pPr marL="2971800" indent="-228600" algn="l" rtl="0" eaLnBrk="1" fontAlgn="base" hangingPunct="1">
        <a:spcBef>
          <a:spcPct val="20000"/>
        </a:spcBef>
        <a:spcAft>
          <a:spcPct val="20000"/>
        </a:spcAft>
        <a:buChar char="»"/>
        <a:defRPr>
          <a:solidFill>
            <a:schemeClr val="tx1"/>
          </a:solidFill>
          <a:latin typeface="+mn-lt"/>
        </a:defRPr>
      </a:lvl7pPr>
      <a:lvl8pPr marL="3429000" indent="-228600" algn="l" rtl="0" eaLnBrk="1" fontAlgn="base" hangingPunct="1">
        <a:spcBef>
          <a:spcPct val="20000"/>
        </a:spcBef>
        <a:spcAft>
          <a:spcPct val="20000"/>
        </a:spcAft>
        <a:buChar char="»"/>
        <a:defRPr>
          <a:solidFill>
            <a:schemeClr val="tx1"/>
          </a:solidFill>
          <a:latin typeface="+mn-lt"/>
        </a:defRPr>
      </a:lvl8pPr>
      <a:lvl9pPr marL="3886200" indent="-228600" algn="l" rtl="0" eaLnBrk="1" fontAlgn="base" hangingPunct="1">
        <a:spcBef>
          <a:spcPct val="20000"/>
        </a:spcBef>
        <a:spcAft>
          <a:spcPct val="200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51810" name="Rectangle 2"/>
          <p:cNvSpPr>
            <a:spLocks noChangeArrowheads="1"/>
          </p:cNvSpPr>
          <p:nvPr/>
        </p:nvSpPr>
        <p:spPr bwMode="auto">
          <a:xfrm>
            <a:off x="0" y="0"/>
            <a:ext cx="9144000" cy="549275"/>
          </a:xfrm>
          <a:prstGeom prst="rect">
            <a:avLst/>
          </a:prstGeom>
          <a:solidFill>
            <a:srgbClr val="C0C0C0"/>
          </a:solidFill>
          <a:ln w="9525" algn="ctr">
            <a:noFill/>
            <a:miter lim="800000"/>
            <a:headEnd/>
            <a:tailEnd/>
          </a:ln>
          <a:effectLst/>
        </p:spPr>
        <p:txBody>
          <a:bodyPr wrap="none" anchor="ctr">
            <a:spAutoFit/>
          </a:bodyPr>
          <a:lstStyle/>
          <a:p>
            <a:pPr algn="ctr">
              <a:defRPr/>
            </a:pPr>
            <a:endParaRPr lang="en-US" sz="2400">
              <a:solidFill>
                <a:srgbClr val="000000"/>
              </a:solidFill>
              <a:latin typeface="Arial" charset="0"/>
            </a:endParaRPr>
          </a:p>
        </p:txBody>
      </p:sp>
      <p:sp>
        <p:nvSpPr>
          <p:cNvPr id="2551811" name="Rectangle 3"/>
          <p:cNvSpPr>
            <a:spLocks noChangeArrowheads="1"/>
          </p:cNvSpPr>
          <p:nvPr/>
        </p:nvSpPr>
        <p:spPr bwMode="auto">
          <a:xfrm>
            <a:off x="0" y="0"/>
            <a:ext cx="611188" cy="6858000"/>
          </a:xfrm>
          <a:prstGeom prst="rect">
            <a:avLst/>
          </a:prstGeom>
          <a:solidFill>
            <a:srgbClr val="C0C0C0"/>
          </a:solidFill>
          <a:ln w="9525" algn="ctr">
            <a:noFill/>
            <a:miter lim="800000"/>
            <a:headEnd/>
            <a:tailEnd/>
          </a:ln>
          <a:effectLst/>
        </p:spPr>
        <p:txBody>
          <a:bodyPr wrap="none" anchor="ctr">
            <a:spAutoFit/>
          </a:bodyPr>
          <a:lstStyle/>
          <a:p>
            <a:pPr algn="ctr">
              <a:defRPr/>
            </a:pPr>
            <a:endParaRPr lang="en-US" sz="2400">
              <a:solidFill>
                <a:srgbClr val="000000"/>
              </a:solidFill>
              <a:latin typeface="Arial" charset="0"/>
            </a:endParaRPr>
          </a:p>
        </p:txBody>
      </p:sp>
      <p:sp>
        <p:nvSpPr>
          <p:cNvPr id="74756" name="Rectangle 4"/>
          <p:cNvSpPr>
            <a:spLocks noGrp="1" noChangeArrowheads="1"/>
          </p:cNvSpPr>
          <p:nvPr>
            <p:ph type="title"/>
          </p:nvPr>
        </p:nvSpPr>
        <p:spPr bwMode="auto">
          <a:xfrm>
            <a:off x="792163" y="733425"/>
            <a:ext cx="7775575"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4757" name="Rectangle 5"/>
          <p:cNvSpPr>
            <a:spLocks noGrp="1" noChangeArrowheads="1"/>
          </p:cNvSpPr>
          <p:nvPr>
            <p:ph type="body" idx="1"/>
          </p:nvPr>
        </p:nvSpPr>
        <p:spPr bwMode="auto">
          <a:xfrm>
            <a:off x="798513" y="1581150"/>
            <a:ext cx="7775575" cy="4583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51814" name="Rectangle 6"/>
          <p:cNvSpPr>
            <a:spLocks noGrp="1" noChangeArrowheads="1"/>
          </p:cNvSpPr>
          <p:nvPr>
            <p:ph type="dt" sz="half" idx="2"/>
          </p:nvPr>
        </p:nvSpPr>
        <p:spPr bwMode="auto">
          <a:xfrm>
            <a:off x="827088" y="61658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charset="0"/>
              </a:defRPr>
            </a:lvl1pPr>
          </a:lstStyle>
          <a:p>
            <a:pPr>
              <a:defRPr/>
            </a:pPr>
            <a:endParaRPr lang="en-US"/>
          </a:p>
        </p:txBody>
      </p:sp>
      <p:sp>
        <p:nvSpPr>
          <p:cNvPr id="2551815"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a:p>
        </p:txBody>
      </p:sp>
      <p:sp>
        <p:nvSpPr>
          <p:cNvPr id="2551816" name="Rectangle 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r>
              <a:rPr lang="en-US"/>
              <a:t> </a:t>
            </a:r>
            <a:fld id="{49810100-47EA-4113-99C3-95F1779CFB7E}" type="slidenum">
              <a:rPr lang="en-US"/>
              <a:pPr>
                <a:defRPr/>
              </a:pPr>
              <a:t>‹#›</a:t>
            </a:fld>
            <a:endParaRPr lang="en-US"/>
          </a:p>
        </p:txBody>
      </p:sp>
      <p:pic>
        <p:nvPicPr>
          <p:cNvPr id="74761" name="Picture 9" descr="TUOM_4COL_cropped_300"/>
          <p:cNvPicPr>
            <a:picLocks noChangeAspect="1" noChangeArrowheads="1"/>
          </p:cNvPicPr>
          <p:nvPr/>
        </p:nvPicPr>
        <p:blipFill>
          <a:blip r:embed="rId3"/>
          <a:srcRect/>
          <a:stretch>
            <a:fillRect/>
          </a:stretch>
        </p:blipFill>
        <p:spPr bwMode="auto">
          <a:xfrm>
            <a:off x="0" y="0"/>
            <a:ext cx="2266950" cy="1947863"/>
          </a:xfrm>
          <a:prstGeom prst="rect">
            <a:avLst/>
          </a:prstGeom>
          <a:noFill/>
          <a:ln w="9525">
            <a:noFill/>
            <a:miter lim="800000"/>
            <a:headEnd/>
            <a:tailEnd/>
          </a:ln>
        </p:spPr>
      </p:pic>
      <p:pic>
        <p:nvPicPr>
          <p:cNvPr id="74762" name="Picture 10"/>
          <p:cNvPicPr>
            <a:picLocks noChangeAspect="1" noChangeArrowheads="1"/>
          </p:cNvPicPr>
          <p:nvPr/>
        </p:nvPicPr>
        <p:blipFill>
          <a:blip r:embed="rId4"/>
          <a:srcRect/>
          <a:stretch>
            <a:fillRect/>
          </a:stretch>
        </p:blipFill>
        <p:spPr bwMode="auto">
          <a:xfrm>
            <a:off x="8001000" y="6248400"/>
            <a:ext cx="1041400" cy="5207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0" r:id="rId1"/>
  </p:sldLayoutIdLst>
  <p:timing>
    <p:tnLst>
      <p:par>
        <p:cTn id="1" dur="indefinite" restart="never" nodeType="tmRoot"/>
      </p:par>
    </p:tnLst>
  </p:timing>
  <p:hf hdr="0" ftr="0" dt="0"/>
  <p:txStyles>
    <p:titleStyle>
      <a:lvl1pPr algn="l" rtl="0" eaLnBrk="1" fontAlgn="base" hangingPunct="1">
        <a:spcBef>
          <a:spcPct val="0"/>
        </a:spcBef>
        <a:spcAft>
          <a:spcPct val="0"/>
        </a:spcAft>
        <a:defRPr sz="3600" b="1">
          <a:solidFill>
            <a:srgbClr val="006F6C"/>
          </a:solidFill>
          <a:latin typeface="+mj-lt"/>
          <a:ea typeface="+mj-ea"/>
          <a:cs typeface="+mj-cs"/>
        </a:defRPr>
      </a:lvl1pPr>
      <a:lvl2pPr algn="l" rtl="0" eaLnBrk="1" fontAlgn="base" hangingPunct="1">
        <a:spcBef>
          <a:spcPct val="0"/>
        </a:spcBef>
        <a:spcAft>
          <a:spcPct val="0"/>
        </a:spcAft>
        <a:defRPr sz="3600" b="1">
          <a:solidFill>
            <a:srgbClr val="006F6C"/>
          </a:solidFill>
          <a:latin typeface="Arial" charset="0"/>
        </a:defRPr>
      </a:lvl2pPr>
      <a:lvl3pPr algn="l" rtl="0" eaLnBrk="1" fontAlgn="base" hangingPunct="1">
        <a:spcBef>
          <a:spcPct val="0"/>
        </a:spcBef>
        <a:spcAft>
          <a:spcPct val="0"/>
        </a:spcAft>
        <a:defRPr sz="3600" b="1">
          <a:solidFill>
            <a:srgbClr val="006F6C"/>
          </a:solidFill>
          <a:latin typeface="Arial" charset="0"/>
        </a:defRPr>
      </a:lvl3pPr>
      <a:lvl4pPr algn="l" rtl="0" eaLnBrk="1" fontAlgn="base" hangingPunct="1">
        <a:spcBef>
          <a:spcPct val="0"/>
        </a:spcBef>
        <a:spcAft>
          <a:spcPct val="0"/>
        </a:spcAft>
        <a:defRPr sz="3600" b="1">
          <a:solidFill>
            <a:srgbClr val="006F6C"/>
          </a:solidFill>
          <a:latin typeface="Arial" charset="0"/>
        </a:defRPr>
      </a:lvl4pPr>
      <a:lvl5pPr algn="l" rtl="0" eaLnBrk="1" fontAlgn="base" hangingPunct="1">
        <a:spcBef>
          <a:spcPct val="0"/>
        </a:spcBef>
        <a:spcAft>
          <a:spcPct val="0"/>
        </a:spcAft>
        <a:defRPr sz="3600" b="1">
          <a:solidFill>
            <a:srgbClr val="006F6C"/>
          </a:solidFill>
          <a:latin typeface="Arial" charset="0"/>
        </a:defRPr>
      </a:lvl5pPr>
      <a:lvl6pPr marL="457200" algn="l" rtl="0" eaLnBrk="1" fontAlgn="base" hangingPunct="1">
        <a:spcBef>
          <a:spcPct val="0"/>
        </a:spcBef>
        <a:spcAft>
          <a:spcPct val="0"/>
        </a:spcAft>
        <a:defRPr sz="3600" b="1">
          <a:solidFill>
            <a:srgbClr val="006F6C"/>
          </a:solidFill>
          <a:latin typeface="Arial" charset="0"/>
        </a:defRPr>
      </a:lvl6pPr>
      <a:lvl7pPr marL="914400" algn="l" rtl="0" eaLnBrk="1" fontAlgn="base" hangingPunct="1">
        <a:spcBef>
          <a:spcPct val="0"/>
        </a:spcBef>
        <a:spcAft>
          <a:spcPct val="0"/>
        </a:spcAft>
        <a:defRPr sz="3600" b="1">
          <a:solidFill>
            <a:srgbClr val="006F6C"/>
          </a:solidFill>
          <a:latin typeface="Arial" charset="0"/>
        </a:defRPr>
      </a:lvl7pPr>
      <a:lvl8pPr marL="1371600" algn="l" rtl="0" eaLnBrk="1" fontAlgn="base" hangingPunct="1">
        <a:spcBef>
          <a:spcPct val="0"/>
        </a:spcBef>
        <a:spcAft>
          <a:spcPct val="0"/>
        </a:spcAft>
        <a:defRPr sz="3600" b="1">
          <a:solidFill>
            <a:srgbClr val="006F6C"/>
          </a:solidFill>
          <a:latin typeface="Arial" charset="0"/>
        </a:defRPr>
      </a:lvl8pPr>
      <a:lvl9pPr marL="1828800" algn="l" rtl="0" eaLnBrk="1" fontAlgn="base" hangingPunct="1">
        <a:spcBef>
          <a:spcPct val="0"/>
        </a:spcBef>
        <a:spcAft>
          <a:spcPct val="0"/>
        </a:spcAft>
        <a:defRPr sz="3600" b="1">
          <a:solidFill>
            <a:srgbClr val="006F6C"/>
          </a:solidFill>
          <a:latin typeface="Arial" charset="0"/>
        </a:defRPr>
      </a:lvl9pPr>
    </p:titleStyle>
    <p:bodyStyle>
      <a:lvl1pPr marL="342900" indent="-342900" algn="l" rtl="0" eaLnBrk="1" fontAlgn="base" hangingPunct="1">
        <a:spcBef>
          <a:spcPct val="20000"/>
        </a:spcBef>
        <a:spcAft>
          <a:spcPct val="20000"/>
        </a:spcAft>
        <a:buClr>
          <a:srgbClr val="006F6C"/>
        </a:buClr>
        <a:buSzPct val="120000"/>
        <a:buChar char="•"/>
        <a:defRPr sz="2400">
          <a:solidFill>
            <a:schemeClr val="tx1"/>
          </a:solidFill>
          <a:latin typeface="+mn-lt"/>
          <a:ea typeface="+mn-ea"/>
          <a:cs typeface="+mn-cs"/>
        </a:defRPr>
      </a:lvl1pPr>
      <a:lvl2pPr marL="742950" indent="-285750" algn="l" rtl="0" eaLnBrk="1" fontAlgn="base" hangingPunct="1">
        <a:spcBef>
          <a:spcPct val="20000"/>
        </a:spcBef>
        <a:spcAft>
          <a:spcPct val="20000"/>
        </a:spcAft>
        <a:buChar char="–"/>
        <a:defRPr sz="2000">
          <a:solidFill>
            <a:schemeClr val="tx1"/>
          </a:solidFill>
          <a:latin typeface="+mn-lt"/>
        </a:defRPr>
      </a:lvl2pPr>
      <a:lvl3pPr marL="1143000" indent="-228600" algn="l" rtl="0" eaLnBrk="1" fontAlgn="base" hangingPunct="1">
        <a:spcBef>
          <a:spcPct val="20000"/>
        </a:spcBef>
        <a:spcAft>
          <a:spcPct val="20000"/>
        </a:spcAft>
        <a:buChar char="•"/>
        <a:defRPr>
          <a:solidFill>
            <a:schemeClr val="tx1"/>
          </a:solidFill>
          <a:latin typeface="+mn-lt"/>
        </a:defRPr>
      </a:lvl3pPr>
      <a:lvl4pPr marL="1600200" indent="-228600" algn="l" rtl="0" eaLnBrk="1" fontAlgn="base" hangingPunct="1">
        <a:spcBef>
          <a:spcPct val="20000"/>
        </a:spcBef>
        <a:spcAft>
          <a:spcPct val="20000"/>
        </a:spcAft>
        <a:buChar char="–"/>
        <a:defRPr>
          <a:solidFill>
            <a:schemeClr val="tx1"/>
          </a:solidFill>
          <a:latin typeface="+mn-lt"/>
        </a:defRPr>
      </a:lvl4pPr>
      <a:lvl5pPr marL="2057400" indent="-228600" algn="l" rtl="0" eaLnBrk="1" fontAlgn="base" hangingPunct="1">
        <a:spcBef>
          <a:spcPct val="20000"/>
        </a:spcBef>
        <a:spcAft>
          <a:spcPct val="20000"/>
        </a:spcAft>
        <a:buChar char="»"/>
        <a:defRPr>
          <a:solidFill>
            <a:schemeClr val="tx1"/>
          </a:solidFill>
          <a:latin typeface="+mn-lt"/>
        </a:defRPr>
      </a:lvl5pPr>
      <a:lvl6pPr marL="2514600" indent="-228600" algn="l" rtl="0" eaLnBrk="1" fontAlgn="base" hangingPunct="1">
        <a:spcBef>
          <a:spcPct val="20000"/>
        </a:spcBef>
        <a:spcAft>
          <a:spcPct val="20000"/>
        </a:spcAft>
        <a:buChar char="»"/>
        <a:defRPr>
          <a:solidFill>
            <a:schemeClr val="tx1"/>
          </a:solidFill>
          <a:latin typeface="+mn-lt"/>
        </a:defRPr>
      </a:lvl6pPr>
      <a:lvl7pPr marL="2971800" indent="-228600" algn="l" rtl="0" eaLnBrk="1" fontAlgn="base" hangingPunct="1">
        <a:spcBef>
          <a:spcPct val="20000"/>
        </a:spcBef>
        <a:spcAft>
          <a:spcPct val="20000"/>
        </a:spcAft>
        <a:buChar char="»"/>
        <a:defRPr>
          <a:solidFill>
            <a:schemeClr val="tx1"/>
          </a:solidFill>
          <a:latin typeface="+mn-lt"/>
        </a:defRPr>
      </a:lvl7pPr>
      <a:lvl8pPr marL="3429000" indent="-228600" algn="l" rtl="0" eaLnBrk="1" fontAlgn="base" hangingPunct="1">
        <a:spcBef>
          <a:spcPct val="20000"/>
        </a:spcBef>
        <a:spcAft>
          <a:spcPct val="20000"/>
        </a:spcAft>
        <a:buChar char="»"/>
        <a:defRPr>
          <a:solidFill>
            <a:schemeClr val="tx1"/>
          </a:solidFill>
          <a:latin typeface="+mn-lt"/>
        </a:defRPr>
      </a:lvl8pPr>
      <a:lvl9pPr marL="3886200" indent="-228600" algn="l" rtl="0" eaLnBrk="1" fontAlgn="base" hangingPunct="1">
        <a:spcBef>
          <a:spcPct val="20000"/>
        </a:spcBef>
        <a:spcAft>
          <a:spcPct val="200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solidFill>
          <a:srgbClr val="8C735A"/>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2" name="Group 1026"/>
          <p:cNvGrpSpPr>
            <a:grpSpLocks/>
          </p:cNvGrpSpPr>
          <p:nvPr/>
        </p:nvGrpSpPr>
        <p:grpSpPr bwMode="auto">
          <a:xfrm>
            <a:off x="0" y="0"/>
            <a:ext cx="8872538" cy="6858000"/>
            <a:chOff x="0" y="0"/>
            <a:chExt cx="5589" cy="4320"/>
          </a:xfrm>
        </p:grpSpPr>
        <p:sp>
          <p:nvSpPr>
            <p:cNvPr id="3075" name="Rectangle 1027"/>
            <p:cNvSpPr>
              <a:spLocks noChangeArrowheads="1"/>
            </p:cNvSpPr>
            <p:nvPr/>
          </p:nvSpPr>
          <p:spPr bwMode="ltGray">
            <a:xfrm>
              <a:off x="336" y="150"/>
              <a:ext cx="5253" cy="4026"/>
            </a:xfrm>
            <a:prstGeom prst="rect">
              <a:avLst/>
            </a:prstGeom>
            <a:solidFill>
              <a:schemeClr val="bg1"/>
            </a:solidFill>
            <a:ln w="9525">
              <a:noFill/>
              <a:miter lim="800000"/>
              <a:headEnd/>
              <a:tailEnd/>
            </a:ln>
          </p:spPr>
          <p:txBody>
            <a:bodyPr wrap="none" anchor="ctr"/>
            <a:lstStyle/>
            <a:p>
              <a:pPr eaLnBrk="0" hangingPunct="0">
                <a:defRPr/>
              </a:pPr>
              <a:endParaRPr lang="en-US" sz="2400">
                <a:solidFill>
                  <a:srgbClr val="402000"/>
                </a:solidFill>
                <a:latin typeface="Times New Roman" pitchFamily="18" charset="0"/>
              </a:endParaRPr>
            </a:p>
          </p:txBody>
        </p:sp>
        <p:pic>
          <p:nvPicPr>
            <p:cNvPr id="62473" name="Picture 1028" descr="minispir"/>
            <p:cNvPicPr>
              <a:picLocks noChangeAspect="1" noChangeArrowheads="1"/>
            </p:cNvPicPr>
            <p:nvPr/>
          </p:nvPicPr>
          <p:blipFill>
            <a:blip r:embed="rId3"/>
            <a:srcRect/>
            <a:stretch>
              <a:fillRect/>
            </a:stretch>
          </p:blipFill>
          <p:spPr bwMode="ltGray">
            <a:xfrm>
              <a:off x="0" y="0"/>
              <a:ext cx="670" cy="4320"/>
            </a:xfrm>
            <a:prstGeom prst="rect">
              <a:avLst/>
            </a:prstGeom>
            <a:noFill/>
            <a:ln w="9525">
              <a:noFill/>
              <a:miter lim="800000"/>
              <a:headEnd/>
              <a:tailEnd/>
            </a:ln>
          </p:spPr>
        </p:pic>
        <p:sp>
          <p:nvSpPr>
            <p:cNvPr id="3077" name="Line 1029"/>
            <p:cNvSpPr>
              <a:spLocks noChangeShapeType="1"/>
            </p:cNvSpPr>
            <p:nvPr/>
          </p:nvSpPr>
          <p:spPr bwMode="ltGray">
            <a:xfrm>
              <a:off x="640" y="1008"/>
              <a:ext cx="4880" cy="0"/>
            </a:xfrm>
            <a:prstGeom prst="line">
              <a:avLst/>
            </a:prstGeom>
            <a:noFill/>
            <a:ln w="3175">
              <a:solidFill>
                <a:schemeClr val="bg2"/>
              </a:solidFill>
              <a:round/>
              <a:headEnd/>
              <a:tailEnd/>
            </a:ln>
          </p:spPr>
          <p:txBody>
            <a:bodyPr wrap="none" anchor="ctr"/>
            <a:lstStyle/>
            <a:p>
              <a:pPr eaLnBrk="0" hangingPunct="0">
                <a:defRPr/>
              </a:pPr>
              <a:endParaRPr lang="en-US" sz="2400">
                <a:solidFill>
                  <a:srgbClr val="402000"/>
                </a:solidFill>
                <a:latin typeface="Times New Roman" pitchFamily="18" charset="0"/>
              </a:endParaRPr>
            </a:p>
          </p:txBody>
        </p:sp>
      </p:grpSp>
      <p:sp>
        <p:nvSpPr>
          <p:cNvPr id="62467" name="Rectangle 1030"/>
          <p:cNvSpPr>
            <a:spLocks noGrp="1" noChangeArrowheads="1"/>
          </p:cNvSpPr>
          <p:nvPr>
            <p:ph type="title"/>
          </p:nvPr>
        </p:nvSpPr>
        <p:spPr bwMode="auto">
          <a:xfrm>
            <a:off x="990600"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2468" name="Rectangle 1031"/>
          <p:cNvSpPr>
            <a:spLocks noGrp="1" noChangeArrowheads="1"/>
          </p:cNvSpPr>
          <p:nvPr>
            <p:ph type="body" idx="1"/>
          </p:nvPr>
        </p:nvSpPr>
        <p:spPr bwMode="auto">
          <a:xfrm>
            <a:off x="990600" y="1828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0" name="Rectangle 1032"/>
          <p:cNvSpPr>
            <a:spLocks noGrp="1" noChangeArrowheads="1"/>
          </p:cNvSpPr>
          <p:nvPr>
            <p:ph type="dt" sz="half" idx="2"/>
          </p:nvPr>
        </p:nvSpPr>
        <p:spPr bwMode="auto">
          <a:xfrm>
            <a:off x="990600" y="60960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a:solidFill>
                  <a:srgbClr val="A08366"/>
                </a:solidFill>
                <a:latin typeface="Times New Roman" pitchFamily="18" charset="0"/>
              </a:defRPr>
            </a:lvl1pPr>
          </a:lstStyle>
          <a:p>
            <a:pPr>
              <a:defRPr/>
            </a:pPr>
            <a:endParaRPr lang="en-US"/>
          </a:p>
        </p:txBody>
      </p:sp>
      <p:sp>
        <p:nvSpPr>
          <p:cNvPr id="3081" name="Rectangle 1033"/>
          <p:cNvSpPr>
            <a:spLocks noGrp="1" noChangeArrowheads="1"/>
          </p:cNvSpPr>
          <p:nvPr>
            <p:ph type="ftr" sz="quarter" idx="3"/>
          </p:nvPr>
        </p:nvSpPr>
        <p:spPr bwMode="auto">
          <a:xfrm>
            <a:off x="3429000" y="60960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a:solidFill>
                  <a:srgbClr val="A08366"/>
                </a:solidFill>
                <a:latin typeface="Times New Roman" pitchFamily="18" charset="0"/>
              </a:defRPr>
            </a:lvl1pPr>
          </a:lstStyle>
          <a:p>
            <a:pPr>
              <a:defRPr/>
            </a:pPr>
            <a:endParaRPr lang="en-US"/>
          </a:p>
        </p:txBody>
      </p:sp>
      <p:sp>
        <p:nvSpPr>
          <p:cNvPr id="3082" name="Rectangle 1034"/>
          <p:cNvSpPr>
            <a:spLocks noGrp="1" noChangeArrowheads="1"/>
          </p:cNvSpPr>
          <p:nvPr>
            <p:ph type="sldNum" sz="quarter" idx="4"/>
          </p:nvPr>
        </p:nvSpPr>
        <p:spPr bwMode="auto">
          <a:xfrm>
            <a:off x="6858000" y="60960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a:solidFill>
                  <a:srgbClr val="A08366"/>
                </a:solidFill>
                <a:latin typeface="Times New Roman" pitchFamily="18" charset="0"/>
              </a:defRPr>
            </a:lvl1pPr>
          </a:lstStyle>
          <a:p>
            <a:pPr>
              <a:defRPr/>
            </a:pPr>
            <a:fld id="{EB2A025E-1BB4-4C40-9FB8-CD22E22A99E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Lst>
  <p:hf hdr="0" ftr="0" dt="0"/>
  <p:txStyles>
    <p:title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Times New Roman" pitchFamily="18" charset="0"/>
        </a:defRPr>
      </a:lvl2pPr>
      <a:lvl3pPr algn="l" rtl="0" eaLnBrk="1" fontAlgn="base" hangingPunct="1">
        <a:spcBef>
          <a:spcPct val="0"/>
        </a:spcBef>
        <a:spcAft>
          <a:spcPct val="0"/>
        </a:spcAft>
        <a:defRPr kumimoji="1" sz="4400">
          <a:solidFill>
            <a:schemeClr val="tx2"/>
          </a:solidFill>
          <a:latin typeface="Times New Roman" pitchFamily="18" charset="0"/>
        </a:defRPr>
      </a:lvl3pPr>
      <a:lvl4pPr algn="l" rtl="0" eaLnBrk="1" fontAlgn="base" hangingPunct="1">
        <a:spcBef>
          <a:spcPct val="0"/>
        </a:spcBef>
        <a:spcAft>
          <a:spcPct val="0"/>
        </a:spcAft>
        <a:defRPr kumimoji="1" sz="4400">
          <a:solidFill>
            <a:schemeClr val="tx2"/>
          </a:solidFill>
          <a:latin typeface="Times New Roman" pitchFamily="18" charset="0"/>
        </a:defRPr>
      </a:lvl4pPr>
      <a:lvl5pPr algn="l" rtl="0" eaLnBrk="1" fontAlgn="base" hangingPunct="1">
        <a:spcBef>
          <a:spcPct val="0"/>
        </a:spcBef>
        <a:spcAft>
          <a:spcPct val="0"/>
        </a:spcAft>
        <a:defRPr kumimoji="1" sz="4400">
          <a:solidFill>
            <a:schemeClr val="tx2"/>
          </a:solidFill>
          <a:latin typeface="Times New Roman" pitchFamily="18" charset="0"/>
        </a:defRPr>
      </a:lvl5pPr>
      <a:lvl6pPr marL="457200" algn="l" rtl="0" eaLnBrk="1" fontAlgn="base" hangingPunct="1">
        <a:spcBef>
          <a:spcPct val="0"/>
        </a:spcBef>
        <a:spcAft>
          <a:spcPct val="0"/>
        </a:spcAft>
        <a:defRPr kumimoji="1" sz="4400">
          <a:solidFill>
            <a:schemeClr val="tx2"/>
          </a:solidFill>
          <a:latin typeface="Times New Roman" pitchFamily="18" charset="0"/>
        </a:defRPr>
      </a:lvl6pPr>
      <a:lvl7pPr marL="914400" algn="l" rtl="0" eaLnBrk="1" fontAlgn="base" hangingPunct="1">
        <a:spcBef>
          <a:spcPct val="0"/>
        </a:spcBef>
        <a:spcAft>
          <a:spcPct val="0"/>
        </a:spcAft>
        <a:defRPr kumimoji="1" sz="4400">
          <a:solidFill>
            <a:schemeClr val="tx2"/>
          </a:solidFill>
          <a:latin typeface="Times New Roman" pitchFamily="18" charset="0"/>
        </a:defRPr>
      </a:lvl7pPr>
      <a:lvl8pPr marL="1371600" algn="l" rtl="0" eaLnBrk="1" fontAlgn="base" hangingPunct="1">
        <a:spcBef>
          <a:spcPct val="0"/>
        </a:spcBef>
        <a:spcAft>
          <a:spcPct val="0"/>
        </a:spcAft>
        <a:defRPr kumimoji="1" sz="4400">
          <a:solidFill>
            <a:schemeClr val="tx2"/>
          </a:solidFill>
          <a:latin typeface="Times New Roman" pitchFamily="18" charset="0"/>
        </a:defRPr>
      </a:lvl8pPr>
      <a:lvl9pPr marL="1828800" algn="l"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SzPct val="90000"/>
        <a:buFont typeface="Monotype Sorts" pitchFamily="2" charset="2"/>
        <a:buChar char="4"/>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Pr>
        <a:solidFill>
          <a:srgbClr val="8C735A"/>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2" name="Group 1026"/>
          <p:cNvGrpSpPr>
            <a:grpSpLocks/>
          </p:cNvGrpSpPr>
          <p:nvPr/>
        </p:nvGrpSpPr>
        <p:grpSpPr bwMode="auto">
          <a:xfrm>
            <a:off x="0" y="0"/>
            <a:ext cx="8872538" cy="6858000"/>
            <a:chOff x="0" y="0"/>
            <a:chExt cx="5589" cy="4320"/>
          </a:xfrm>
        </p:grpSpPr>
        <p:sp>
          <p:nvSpPr>
            <p:cNvPr id="3075" name="Rectangle 1027"/>
            <p:cNvSpPr>
              <a:spLocks noChangeArrowheads="1"/>
            </p:cNvSpPr>
            <p:nvPr/>
          </p:nvSpPr>
          <p:spPr bwMode="ltGray">
            <a:xfrm>
              <a:off x="336" y="150"/>
              <a:ext cx="5253" cy="4026"/>
            </a:xfrm>
            <a:prstGeom prst="rect">
              <a:avLst/>
            </a:prstGeom>
            <a:solidFill>
              <a:schemeClr val="bg1"/>
            </a:solidFill>
            <a:ln w="9525">
              <a:noFill/>
              <a:miter lim="800000"/>
              <a:headEnd/>
              <a:tailEnd/>
            </a:ln>
          </p:spPr>
          <p:txBody>
            <a:bodyPr wrap="none" anchor="ctr"/>
            <a:lstStyle/>
            <a:p>
              <a:pPr eaLnBrk="0" hangingPunct="0">
                <a:defRPr/>
              </a:pPr>
              <a:endParaRPr lang="en-US" sz="2400">
                <a:solidFill>
                  <a:srgbClr val="402000"/>
                </a:solidFill>
                <a:latin typeface="Times New Roman" pitchFamily="18" charset="0"/>
              </a:endParaRPr>
            </a:p>
          </p:txBody>
        </p:sp>
        <p:pic>
          <p:nvPicPr>
            <p:cNvPr id="63497" name="Picture 1028" descr="minispir"/>
            <p:cNvPicPr>
              <a:picLocks noChangeAspect="1" noChangeArrowheads="1"/>
            </p:cNvPicPr>
            <p:nvPr/>
          </p:nvPicPr>
          <p:blipFill>
            <a:blip r:embed="rId3"/>
            <a:srcRect/>
            <a:stretch>
              <a:fillRect/>
            </a:stretch>
          </p:blipFill>
          <p:spPr bwMode="ltGray">
            <a:xfrm>
              <a:off x="0" y="0"/>
              <a:ext cx="670" cy="4320"/>
            </a:xfrm>
            <a:prstGeom prst="rect">
              <a:avLst/>
            </a:prstGeom>
            <a:noFill/>
            <a:ln w="9525">
              <a:noFill/>
              <a:miter lim="800000"/>
              <a:headEnd/>
              <a:tailEnd/>
            </a:ln>
          </p:spPr>
        </p:pic>
        <p:sp>
          <p:nvSpPr>
            <p:cNvPr id="3077" name="Line 1029"/>
            <p:cNvSpPr>
              <a:spLocks noChangeShapeType="1"/>
            </p:cNvSpPr>
            <p:nvPr/>
          </p:nvSpPr>
          <p:spPr bwMode="ltGray">
            <a:xfrm>
              <a:off x="640" y="1008"/>
              <a:ext cx="4880" cy="0"/>
            </a:xfrm>
            <a:prstGeom prst="line">
              <a:avLst/>
            </a:prstGeom>
            <a:noFill/>
            <a:ln w="3175">
              <a:solidFill>
                <a:schemeClr val="bg2"/>
              </a:solidFill>
              <a:round/>
              <a:headEnd/>
              <a:tailEnd/>
            </a:ln>
          </p:spPr>
          <p:txBody>
            <a:bodyPr wrap="none" anchor="ctr"/>
            <a:lstStyle/>
            <a:p>
              <a:pPr eaLnBrk="0" hangingPunct="0">
                <a:defRPr/>
              </a:pPr>
              <a:endParaRPr lang="en-US" sz="2400">
                <a:solidFill>
                  <a:srgbClr val="402000"/>
                </a:solidFill>
                <a:latin typeface="Times New Roman" pitchFamily="18" charset="0"/>
              </a:endParaRPr>
            </a:p>
          </p:txBody>
        </p:sp>
      </p:grpSp>
      <p:sp>
        <p:nvSpPr>
          <p:cNvPr id="63491" name="Rectangle 1030"/>
          <p:cNvSpPr>
            <a:spLocks noGrp="1" noChangeArrowheads="1"/>
          </p:cNvSpPr>
          <p:nvPr>
            <p:ph type="title"/>
          </p:nvPr>
        </p:nvSpPr>
        <p:spPr bwMode="auto">
          <a:xfrm>
            <a:off x="990600"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3492" name="Rectangle 1031"/>
          <p:cNvSpPr>
            <a:spLocks noGrp="1" noChangeArrowheads="1"/>
          </p:cNvSpPr>
          <p:nvPr>
            <p:ph type="body" idx="1"/>
          </p:nvPr>
        </p:nvSpPr>
        <p:spPr bwMode="auto">
          <a:xfrm>
            <a:off x="990600" y="1828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0" name="Rectangle 1032"/>
          <p:cNvSpPr>
            <a:spLocks noGrp="1" noChangeArrowheads="1"/>
          </p:cNvSpPr>
          <p:nvPr>
            <p:ph type="dt" sz="half" idx="2"/>
          </p:nvPr>
        </p:nvSpPr>
        <p:spPr bwMode="auto">
          <a:xfrm>
            <a:off x="990600" y="60960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a:solidFill>
                  <a:srgbClr val="A08366"/>
                </a:solidFill>
                <a:latin typeface="Times New Roman" pitchFamily="18" charset="0"/>
              </a:defRPr>
            </a:lvl1pPr>
          </a:lstStyle>
          <a:p>
            <a:pPr>
              <a:defRPr/>
            </a:pPr>
            <a:endParaRPr lang="en-US"/>
          </a:p>
        </p:txBody>
      </p:sp>
      <p:sp>
        <p:nvSpPr>
          <p:cNvPr id="3081" name="Rectangle 1033"/>
          <p:cNvSpPr>
            <a:spLocks noGrp="1" noChangeArrowheads="1"/>
          </p:cNvSpPr>
          <p:nvPr>
            <p:ph type="ftr" sz="quarter" idx="3"/>
          </p:nvPr>
        </p:nvSpPr>
        <p:spPr bwMode="auto">
          <a:xfrm>
            <a:off x="3429000" y="60960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a:solidFill>
                  <a:srgbClr val="A08366"/>
                </a:solidFill>
                <a:latin typeface="Times New Roman" pitchFamily="18" charset="0"/>
              </a:defRPr>
            </a:lvl1pPr>
          </a:lstStyle>
          <a:p>
            <a:pPr>
              <a:defRPr/>
            </a:pPr>
            <a:endParaRPr lang="en-US"/>
          </a:p>
        </p:txBody>
      </p:sp>
      <p:sp>
        <p:nvSpPr>
          <p:cNvPr id="3082" name="Rectangle 1034"/>
          <p:cNvSpPr>
            <a:spLocks noGrp="1" noChangeArrowheads="1"/>
          </p:cNvSpPr>
          <p:nvPr>
            <p:ph type="sldNum" sz="quarter" idx="4"/>
          </p:nvPr>
        </p:nvSpPr>
        <p:spPr bwMode="auto">
          <a:xfrm>
            <a:off x="6858000" y="60960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a:solidFill>
                  <a:srgbClr val="A08366"/>
                </a:solidFill>
                <a:latin typeface="Times New Roman" pitchFamily="18" charset="0"/>
              </a:defRPr>
            </a:lvl1pPr>
          </a:lstStyle>
          <a:p>
            <a:pPr>
              <a:defRPr/>
            </a:pPr>
            <a:fld id="{2E424D68-1183-4A6F-AC8B-3FD2A512F31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Lst>
  <p:hf hdr="0" ftr="0" dt="0"/>
  <p:txStyles>
    <p:title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Times New Roman" pitchFamily="18" charset="0"/>
        </a:defRPr>
      </a:lvl2pPr>
      <a:lvl3pPr algn="l" rtl="0" eaLnBrk="1" fontAlgn="base" hangingPunct="1">
        <a:spcBef>
          <a:spcPct val="0"/>
        </a:spcBef>
        <a:spcAft>
          <a:spcPct val="0"/>
        </a:spcAft>
        <a:defRPr kumimoji="1" sz="4400">
          <a:solidFill>
            <a:schemeClr val="tx2"/>
          </a:solidFill>
          <a:latin typeface="Times New Roman" pitchFamily="18" charset="0"/>
        </a:defRPr>
      </a:lvl3pPr>
      <a:lvl4pPr algn="l" rtl="0" eaLnBrk="1" fontAlgn="base" hangingPunct="1">
        <a:spcBef>
          <a:spcPct val="0"/>
        </a:spcBef>
        <a:spcAft>
          <a:spcPct val="0"/>
        </a:spcAft>
        <a:defRPr kumimoji="1" sz="4400">
          <a:solidFill>
            <a:schemeClr val="tx2"/>
          </a:solidFill>
          <a:latin typeface="Times New Roman" pitchFamily="18" charset="0"/>
        </a:defRPr>
      </a:lvl4pPr>
      <a:lvl5pPr algn="l" rtl="0" eaLnBrk="1" fontAlgn="base" hangingPunct="1">
        <a:spcBef>
          <a:spcPct val="0"/>
        </a:spcBef>
        <a:spcAft>
          <a:spcPct val="0"/>
        </a:spcAft>
        <a:defRPr kumimoji="1" sz="4400">
          <a:solidFill>
            <a:schemeClr val="tx2"/>
          </a:solidFill>
          <a:latin typeface="Times New Roman" pitchFamily="18" charset="0"/>
        </a:defRPr>
      </a:lvl5pPr>
      <a:lvl6pPr marL="457200" algn="l" rtl="0" eaLnBrk="1" fontAlgn="base" hangingPunct="1">
        <a:spcBef>
          <a:spcPct val="0"/>
        </a:spcBef>
        <a:spcAft>
          <a:spcPct val="0"/>
        </a:spcAft>
        <a:defRPr kumimoji="1" sz="4400">
          <a:solidFill>
            <a:schemeClr val="tx2"/>
          </a:solidFill>
          <a:latin typeface="Times New Roman" pitchFamily="18" charset="0"/>
        </a:defRPr>
      </a:lvl6pPr>
      <a:lvl7pPr marL="914400" algn="l" rtl="0" eaLnBrk="1" fontAlgn="base" hangingPunct="1">
        <a:spcBef>
          <a:spcPct val="0"/>
        </a:spcBef>
        <a:spcAft>
          <a:spcPct val="0"/>
        </a:spcAft>
        <a:defRPr kumimoji="1" sz="4400">
          <a:solidFill>
            <a:schemeClr val="tx2"/>
          </a:solidFill>
          <a:latin typeface="Times New Roman" pitchFamily="18" charset="0"/>
        </a:defRPr>
      </a:lvl7pPr>
      <a:lvl8pPr marL="1371600" algn="l" rtl="0" eaLnBrk="1" fontAlgn="base" hangingPunct="1">
        <a:spcBef>
          <a:spcPct val="0"/>
        </a:spcBef>
        <a:spcAft>
          <a:spcPct val="0"/>
        </a:spcAft>
        <a:defRPr kumimoji="1" sz="4400">
          <a:solidFill>
            <a:schemeClr val="tx2"/>
          </a:solidFill>
          <a:latin typeface="Times New Roman" pitchFamily="18" charset="0"/>
        </a:defRPr>
      </a:lvl8pPr>
      <a:lvl9pPr marL="1828800" algn="l"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SzPct val="90000"/>
        <a:buFont typeface="Monotype Sorts" pitchFamily="2" charset="2"/>
        <a:buChar char="4"/>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ltGray">
      <p:bgPr>
        <a:solidFill>
          <a:srgbClr val="8C735A"/>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2" name="Group 1026"/>
          <p:cNvGrpSpPr>
            <a:grpSpLocks/>
          </p:cNvGrpSpPr>
          <p:nvPr/>
        </p:nvGrpSpPr>
        <p:grpSpPr bwMode="auto">
          <a:xfrm>
            <a:off x="0" y="0"/>
            <a:ext cx="8872538" cy="6858000"/>
            <a:chOff x="0" y="0"/>
            <a:chExt cx="5589" cy="4320"/>
          </a:xfrm>
        </p:grpSpPr>
        <p:sp>
          <p:nvSpPr>
            <p:cNvPr id="3075" name="Rectangle 1027"/>
            <p:cNvSpPr>
              <a:spLocks noChangeArrowheads="1"/>
            </p:cNvSpPr>
            <p:nvPr/>
          </p:nvSpPr>
          <p:spPr bwMode="ltGray">
            <a:xfrm>
              <a:off x="336" y="150"/>
              <a:ext cx="5253" cy="4026"/>
            </a:xfrm>
            <a:prstGeom prst="rect">
              <a:avLst/>
            </a:prstGeom>
            <a:solidFill>
              <a:schemeClr val="bg1"/>
            </a:solidFill>
            <a:ln w="9525">
              <a:noFill/>
              <a:miter lim="800000"/>
              <a:headEnd/>
              <a:tailEnd/>
            </a:ln>
          </p:spPr>
          <p:txBody>
            <a:bodyPr wrap="none" anchor="ctr"/>
            <a:lstStyle/>
            <a:p>
              <a:pPr eaLnBrk="0" hangingPunct="0">
                <a:defRPr/>
              </a:pPr>
              <a:endParaRPr lang="en-US" sz="2400">
                <a:solidFill>
                  <a:srgbClr val="402000"/>
                </a:solidFill>
                <a:latin typeface="Times New Roman" pitchFamily="18" charset="0"/>
              </a:endParaRPr>
            </a:p>
          </p:txBody>
        </p:sp>
        <p:pic>
          <p:nvPicPr>
            <p:cNvPr id="64521" name="Picture 1028" descr="minispir"/>
            <p:cNvPicPr>
              <a:picLocks noChangeAspect="1" noChangeArrowheads="1"/>
            </p:cNvPicPr>
            <p:nvPr/>
          </p:nvPicPr>
          <p:blipFill>
            <a:blip r:embed="rId3"/>
            <a:srcRect/>
            <a:stretch>
              <a:fillRect/>
            </a:stretch>
          </p:blipFill>
          <p:spPr bwMode="ltGray">
            <a:xfrm>
              <a:off x="0" y="0"/>
              <a:ext cx="670" cy="4320"/>
            </a:xfrm>
            <a:prstGeom prst="rect">
              <a:avLst/>
            </a:prstGeom>
            <a:noFill/>
            <a:ln w="9525">
              <a:noFill/>
              <a:miter lim="800000"/>
              <a:headEnd/>
              <a:tailEnd/>
            </a:ln>
          </p:spPr>
        </p:pic>
        <p:sp>
          <p:nvSpPr>
            <p:cNvPr id="3077" name="Line 1029"/>
            <p:cNvSpPr>
              <a:spLocks noChangeShapeType="1"/>
            </p:cNvSpPr>
            <p:nvPr/>
          </p:nvSpPr>
          <p:spPr bwMode="ltGray">
            <a:xfrm>
              <a:off x="640" y="1008"/>
              <a:ext cx="4880" cy="0"/>
            </a:xfrm>
            <a:prstGeom prst="line">
              <a:avLst/>
            </a:prstGeom>
            <a:noFill/>
            <a:ln w="3175">
              <a:solidFill>
                <a:schemeClr val="bg2"/>
              </a:solidFill>
              <a:round/>
              <a:headEnd/>
              <a:tailEnd/>
            </a:ln>
          </p:spPr>
          <p:txBody>
            <a:bodyPr wrap="none" anchor="ctr"/>
            <a:lstStyle/>
            <a:p>
              <a:pPr eaLnBrk="0" hangingPunct="0">
                <a:defRPr/>
              </a:pPr>
              <a:endParaRPr lang="en-US" sz="2400">
                <a:solidFill>
                  <a:srgbClr val="402000"/>
                </a:solidFill>
                <a:latin typeface="Times New Roman" pitchFamily="18" charset="0"/>
              </a:endParaRPr>
            </a:p>
          </p:txBody>
        </p:sp>
      </p:grpSp>
      <p:sp>
        <p:nvSpPr>
          <p:cNvPr id="64515" name="Rectangle 1030"/>
          <p:cNvSpPr>
            <a:spLocks noGrp="1" noChangeArrowheads="1"/>
          </p:cNvSpPr>
          <p:nvPr>
            <p:ph type="title"/>
          </p:nvPr>
        </p:nvSpPr>
        <p:spPr bwMode="auto">
          <a:xfrm>
            <a:off x="990600"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4516" name="Rectangle 1031"/>
          <p:cNvSpPr>
            <a:spLocks noGrp="1" noChangeArrowheads="1"/>
          </p:cNvSpPr>
          <p:nvPr>
            <p:ph type="body" idx="1"/>
          </p:nvPr>
        </p:nvSpPr>
        <p:spPr bwMode="auto">
          <a:xfrm>
            <a:off x="990600" y="1828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0" name="Rectangle 1032"/>
          <p:cNvSpPr>
            <a:spLocks noGrp="1" noChangeArrowheads="1"/>
          </p:cNvSpPr>
          <p:nvPr>
            <p:ph type="dt" sz="half" idx="2"/>
          </p:nvPr>
        </p:nvSpPr>
        <p:spPr bwMode="auto">
          <a:xfrm>
            <a:off x="990600" y="60960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a:solidFill>
                  <a:srgbClr val="A08366"/>
                </a:solidFill>
                <a:latin typeface="Times New Roman" pitchFamily="18" charset="0"/>
              </a:defRPr>
            </a:lvl1pPr>
          </a:lstStyle>
          <a:p>
            <a:pPr>
              <a:defRPr/>
            </a:pPr>
            <a:endParaRPr lang="en-US"/>
          </a:p>
        </p:txBody>
      </p:sp>
      <p:sp>
        <p:nvSpPr>
          <p:cNvPr id="3081" name="Rectangle 1033"/>
          <p:cNvSpPr>
            <a:spLocks noGrp="1" noChangeArrowheads="1"/>
          </p:cNvSpPr>
          <p:nvPr>
            <p:ph type="ftr" sz="quarter" idx="3"/>
          </p:nvPr>
        </p:nvSpPr>
        <p:spPr bwMode="auto">
          <a:xfrm>
            <a:off x="3429000" y="60960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a:solidFill>
                  <a:srgbClr val="A08366"/>
                </a:solidFill>
                <a:latin typeface="Times New Roman" pitchFamily="18" charset="0"/>
              </a:defRPr>
            </a:lvl1pPr>
          </a:lstStyle>
          <a:p>
            <a:pPr>
              <a:defRPr/>
            </a:pPr>
            <a:endParaRPr lang="en-US"/>
          </a:p>
        </p:txBody>
      </p:sp>
      <p:sp>
        <p:nvSpPr>
          <p:cNvPr id="3082" name="Rectangle 1034"/>
          <p:cNvSpPr>
            <a:spLocks noGrp="1" noChangeArrowheads="1"/>
          </p:cNvSpPr>
          <p:nvPr>
            <p:ph type="sldNum" sz="quarter" idx="4"/>
          </p:nvPr>
        </p:nvSpPr>
        <p:spPr bwMode="auto">
          <a:xfrm>
            <a:off x="6858000" y="60960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a:solidFill>
                  <a:srgbClr val="A08366"/>
                </a:solidFill>
                <a:latin typeface="Times New Roman" pitchFamily="18" charset="0"/>
              </a:defRPr>
            </a:lvl1pPr>
          </a:lstStyle>
          <a:p>
            <a:pPr>
              <a:defRPr/>
            </a:pPr>
            <a:fld id="{2E13B8B8-4617-49F4-A885-945B43E5CB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0" r:id="rId1"/>
  </p:sldLayoutIdLst>
  <p:hf hdr="0" ftr="0" dt="0"/>
  <p:txStyles>
    <p:title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Times New Roman" pitchFamily="18" charset="0"/>
        </a:defRPr>
      </a:lvl2pPr>
      <a:lvl3pPr algn="l" rtl="0" eaLnBrk="1" fontAlgn="base" hangingPunct="1">
        <a:spcBef>
          <a:spcPct val="0"/>
        </a:spcBef>
        <a:spcAft>
          <a:spcPct val="0"/>
        </a:spcAft>
        <a:defRPr kumimoji="1" sz="4400">
          <a:solidFill>
            <a:schemeClr val="tx2"/>
          </a:solidFill>
          <a:latin typeface="Times New Roman" pitchFamily="18" charset="0"/>
        </a:defRPr>
      </a:lvl3pPr>
      <a:lvl4pPr algn="l" rtl="0" eaLnBrk="1" fontAlgn="base" hangingPunct="1">
        <a:spcBef>
          <a:spcPct val="0"/>
        </a:spcBef>
        <a:spcAft>
          <a:spcPct val="0"/>
        </a:spcAft>
        <a:defRPr kumimoji="1" sz="4400">
          <a:solidFill>
            <a:schemeClr val="tx2"/>
          </a:solidFill>
          <a:latin typeface="Times New Roman" pitchFamily="18" charset="0"/>
        </a:defRPr>
      </a:lvl4pPr>
      <a:lvl5pPr algn="l" rtl="0" eaLnBrk="1" fontAlgn="base" hangingPunct="1">
        <a:spcBef>
          <a:spcPct val="0"/>
        </a:spcBef>
        <a:spcAft>
          <a:spcPct val="0"/>
        </a:spcAft>
        <a:defRPr kumimoji="1" sz="4400">
          <a:solidFill>
            <a:schemeClr val="tx2"/>
          </a:solidFill>
          <a:latin typeface="Times New Roman" pitchFamily="18" charset="0"/>
        </a:defRPr>
      </a:lvl5pPr>
      <a:lvl6pPr marL="457200" algn="l" rtl="0" eaLnBrk="1" fontAlgn="base" hangingPunct="1">
        <a:spcBef>
          <a:spcPct val="0"/>
        </a:spcBef>
        <a:spcAft>
          <a:spcPct val="0"/>
        </a:spcAft>
        <a:defRPr kumimoji="1" sz="4400">
          <a:solidFill>
            <a:schemeClr val="tx2"/>
          </a:solidFill>
          <a:latin typeface="Times New Roman" pitchFamily="18" charset="0"/>
        </a:defRPr>
      </a:lvl6pPr>
      <a:lvl7pPr marL="914400" algn="l" rtl="0" eaLnBrk="1" fontAlgn="base" hangingPunct="1">
        <a:spcBef>
          <a:spcPct val="0"/>
        </a:spcBef>
        <a:spcAft>
          <a:spcPct val="0"/>
        </a:spcAft>
        <a:defRPr kumimoji="1" sz="4400">
          <a:solidFill>
            <a:schemeClr val="tx2"/>
          </a:solidFill>
          <a:latin typeface="Times New Roman" pitchFamily="18" charset="0"/>
        </a:defRPr>
      </a:lvl7pPr>
      <a:lvl8pPr marL="1371600" algn="l" rtl="0" eaLnBrk="1" fontAlgn="base" hangingPunct="1">
        <a:spcBef>
          <a:spcPct val="0"/>
        </a:spcBef>
        <a:spcAft>
          <a:spcPct val="0"/>
        </a:spcAft>
        <a:defRPr kumimoji="1" sz="4400">
          <a:solidFill>
            <a:schemeClr val="tx2"/>
          </a:solidFill>
          <a:latin typeface="Times New Roman" pitchFamily="18" charset="0"/>
        </a:defRPr>
      </a:lvl8pPr>
      <a:lvl9pPr marL="1828800" algn="l"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accent1"/>
        </a:buClr>
        <a:buSzPct val="90000"/>
        <a:buFont typeface="Monotype Sorts" pitchFamily="2" charset="2"/>
        <a:buChar char="4"/>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kumimoji="1" sz="2800">
          <a:solidFill>
            <a:schemeClr val="tx1"/>
          </a:solidFill>
          <a:latin typeface="+mn-lt"/>
        </a:defRPr>
      </a:lvl2pPr>
      <a:lvl3pPr marL="1143000" indent="-228600" algn="l" rtl="0" eaLnBrk="1" fontAlgn="base" hangingPunct="1">
        <a:spcBef>
          <a:spcPct val="20000"/>
        </a:spcBef>
        <a:spcAft>
          <a:spcPct val="0"/>
        </a:spcAft>
        <a:buClr>
          <a:schemeClr val="accent1"/>
        </a:buClr>
        <a:buChar char="•"/>
        <a:defRPr kumimoji="1" sz="2400">
          <a:solidFill>
            <a:schemeClr val="tx1"/>
          </a:solidFill>
          <a:latin typeface="+mn-lt"/>
        </a:defRPr>
      </a:lvl3pPr>
      <a:lvl4pPr marL="1600200" indent="-228600" algn="l" rtl="0" eaLnBrk="1" fontAlgn="base" hangingPunct="1">
        <a:spcBef>
          <a:spcPct val="20000"/>
        </a:spcBef>
        <a:spcAft>
          <a:spcPct val="0"/>
        </a:spcAft>
        <a:buClr>
          <a:schemeClr val="accent1"/>
        </a:buClr>
        <a:buChar char="–"/>
        <a:defRPr kumimoji="1" sz="2000">
          <a:solidFill>
            <a:schemeClr val="tx1"/>
          </a:solidFill>
          <a:latin typeface="+mn-lt"/>
        </a:defRPr>
      </a:lvl4pPr>
      <a:lvl5pPr marL="2057400" indent="-228600" algn="l" rtl="0" eaLnBrk="1" fontAlgn="base" hangingPunct="1">
        <a:spcBef>
          <a:spcPct val="20000"/>
        </a:spcBef>
        <a:spcAft>
          <a:spcPct val="0"/>
        </a:spcAft>
        <a:buClr>
          <a:schemeClr val="accent1"/>
        </a:buClr>
        <a:buChar char="»"/>
        <a:defRPr kumimoji="1"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kumimoji="1"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kumimoji="1"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kumimoji="1"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6435725"/>
            <a:ext cx="9144000" cy="420688"/>
            <a:chOff x="0" y="4054"/>
            <a:chExt cx="5760" cy="265"/>
          </a:xfrm>
        </p:grpSpPr>
        <p:pic>
          <p:nvPicPr>
            <p:cNvPr id="65549" name="Picture 3" descr="spires"/>
            <p:cNvPicPr>
              <a:picLocks noChangeAspect="1" noChangeArrowheads="1"/>
            </p:cNvPicPr>
            <p:nvPr/>
          </p:nvPicPr>
          <p:blipFill>
            <a:blip r:embed="rId3"/>
            <a:srcRect/>
            <a:stretch>
              <a:fillRect/>
            </a:stretch>
          </p:blipFill>
          <p:spPr bwMode="auto">
            <a:xfrm>
              <a:off x="0" y="4054"/>
              <a:ext cx="2259" cy="265"/>
            </a:xfrm>
            <a:prstGeom prst="rect">
              <a:avLst/>
            </a:prstGeom>
            <a:noFill/>
            <a:ln w="9525">
              <a:noFill/>
              <a:miter lim="800000"/>
              <a:headEnd/>
              <a:tailEnd/>
            </a:ln>
          </p:spPr>
        </p:pic>
        <p:pic>
          <p:nvPicPr>
            <p:cNvPr id="65550" name="Picture 4" descr="spires"/>
            <p:cNvPicPr>
              <a:picLocks noChangeAspect="1" noChangeArrowheads="1"/>
            </p:cNvPicPr>
            <p:nvPr/>
          </p:nvPicPr>
          <p:blipFill>
            <a:blip r:embed="rId3"/>
            <a:srcRect/>
            <a:stretch>
              <a:fillRect/>
            </a:stretch>
          </p:blipFill>
          <p:spPr bwMode="auto">
            <a:xfrm>
              <a:off x="2256" y="4054"/>
              <a:ext cx="2259" cy="265"/>
            </a:xfrm>
            <a:prstGeom prst="rect">
              <a:avLst/>
            </a:prstGeom>
            <a:noFill/>
            <a:ln w="9525">
              <a:noFill/>
              <a:miter lim="800000"/>
              <a:headEnd/>
              <a:tailEnd/>
            </a:ln>
          </p:spPr>
        </p:pic>
        <p:pic>
          <p:nvPicPr>
            <p:cNvPr id="65551" name="Picture 5" descr="spires"/>
            <p:cNvPicPr>
              <a:picLocks noChangeAspect="1" noChangeArrowheads="1"/>
            </p:cNvPicPr>
            <p:nvPr/>
          </p:nvPicPr>
          <p:blipFill>
            <a:blip r:embed="rId3"/>
            <a:srcRect r="44754"/>
            <a:stretch>
              <a:fillRect/>
            </a:stretch>
          </p:blipFill>
          <p:spPr bwMode="auto">
            <a:xfrm>
              <a:off x="4512" y="4054"/>
              <a:ext cx="1248" cy="265"/>
            </a:xfrm>
            <a:prstGeom prst="rect">
              <a:avLst/>
            </a:prstGeom>
            <a:noFill/>
            <a:ln w="9525">
              <a:noFill/>
              <a:miter lim="800000"/>
              <a:headEnd/>
              <a:tailEnd/>
            </a:ln>
          </p:spPr>
        </p:pic>
      </p:grpSp>
      <p:sp>
        <p:nvSpPr>
          <p:cNvPr id="2531334" name="Rectangle 6"/>
          <p:cNvSpPr>
            <a:spLocks noChangeArrowheads="1"/>
          </p:cNvSpPr>
          <p:nvPr/>
        </p:nvSpPr>
        <p:spPr bwMode="auto">
          <a:xfrm>
            <a:off x="0" y="0"/>
            <a:ext cx="611188" cy="6858000"/>
          </a:xfrm>
          <a:prstGeom prst="rect">
            <a:avLst/>
          </a:prstGeom>
          <a:solidFill>
            <a:schemeClr val="bg1"/>
          </a:solidFill>
          <a:ln w="9525" algn="ctr">
            <a:noFill/>
            <a:miter lim="800000"/>
            <a:headEnd/>
            <a:tailEnd/>
          </a:ln>
          <a:effectLst/>
        </p:spPr>
        <p:txBody>
          <a:bodyPr wrap="none" anchor="ctr">
            <a:spAutoFit/>
          </a:bodyPr>
          <a:lstStyle/>
          <a:p>
            <a:pPr algn="ctr">
              <a:defRPr/>
            </a:pPr>
            <a:endParaRPr lang="en-US" sz="2400">
              <a:solidFill>
                <a:srgbClr val="000000"/>
              </a:solidFill>
              <a:latin typeface="Arial" charset="0"/>
            </a:endParaRPr>
          </a:p>
        </p:txBody>
      </p:sp>
      <p:sp>
        <p:nvSpPr>
          <p:cNvPr id="2531335" name="Rectangle 7"/>
          <p:cNvSpPr>
            <a:spLocks noChangeArrowheads="1"/>
          </p:cNvSpPr>
          <p:nvPr/>
        </p:nvSpPr>
        <p:spPr bwMode="auto">
          <a:xfrm>
            <a:off x="609600" y="0"/>
            <a:ext cx="8534400" cy="549275"/>
          </a:xfrm>
          <a:prstGeom prst="rect">
            <a:avLst/>
          </a:prstGeom>
          <a:solidFill>
            <a:srgbClr val="00003F">
              <a:alpha val="50000"/>
            </a:srgbClr>
          </a:solidFill>
          <a:ln w="9525" algn="ctr">
            <a:noFill/>
            <a:miter lim="800000"/>
            <a:headEnd/>
            <a:tailEnd/>
          </a:ln>
          <a:effectLst/>
        </p:spPr>
        <p:txBody>
          <a:bodyPr anchor="ctr">
            <a:spAutoFit/>
          </a:bodyPr>
          <a:lstStyle/>
          <a:p>
            <a:pPr algn="ctr">
              <a:defRPr/>
            </a:pPr>
            <a:endParaRPr lang="en-US" sz="2400">
              <a:solidFill>
                <a:srgbClr val="000000"/>
              </a:solidFill>
              <a:latin typeface="Arial" charset="0"/>
            </a:endParaRPr>
          </a:p>
        </p:txBody>
      </p:sp>
      <p:sp>
        <p:nvSpPr>
          <p:cNvPr id="2531336" name="Rectangle 8"/>
          <p:cNvSpPr>
            <a:spLocks noChangeArrowheads="1"/>
          </p:cNvSpPr>
          <p:nvPr/>
        </p:nvSpPr>
        <p:spPr bwMode="auto">
          <a:xfrm>
            <a:off x="0" y="0"/>
            <a:ext cx="611188" cy="6858000"/>
          </a:xfrm>
          <a:prstGeom prst="rect">
            <a:avLst/>
          </a:prstGeom>
          <a:solidFill>
            <a:srgbClr val="00003F">
              <a:alpha val="50000"/>
            </a:srgbClr>
          </a:solidFill>
          <a:ln w="9525" algn="ctr">
            <a:noFill/>
            <a:miter lim="800000"/>
            <a:headEnd/>
            <a:tailEnd/>
          </a:ln>
          <a:effectLst/>
        </p:spPr>
        <p:txBody>
          <a:bodyPr wrap="none" anchor="ctr">
            <a:spAutoFit/>
          </a:bodyPr>
          <a:lstStyle/>
          <a:p>
            <a:pPr algn="ctr">
              <a:defRPr/>
            </a:pPr>
            <a:endParaRPr lang="en-US" sz="2400">
              <a:solidFill>
                <a:srgbClr val="000000"/>
              </a:solidFill>
              <a:latin typeface="Arial" charset="0"/>
            </a:endParaRPr>
          </a:p>
        </p:txBody>
      </p:sp>
      <p:sp>
        <p:nvSpPr>
          <p:cNvPr id="65542" name="Rectangle 9"/>
          <p:cNvSpPr>
            <a:spLocks noGrp="1" noChangeArrowheads="1"/>
          </p:cNvSpPr>
          <p:nvPr>
            <p:ph type="title"/>
          </p:nvPr>
        </p:nvSpPr>
        <p:spPr bwMode="auto">
          <a:xfrm>
            <a:off x="792163" y="733425"/>
            <a:ext cx="7775575"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5543" name="Rectangle 10"/>
          <p:cNvSpPr>
            <a:spLocks noGrp="1" noChangeArrowheads="1"/>
          </p:cNvSpPr>
          <p:nvPr>
            <p:ph type="body" idx="1"/>
          </p:nvPr>
        </p:nvSpPr>
        <p:spPr bwMode="auto">
          <a:xfrm>
            <a:off x="798513" y="1581150"/>
            <a:ext cx="7775575" cy="4583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31339" name="Rectangle 11"/>
          <p:cNvSpPr>
            <a:spLocks noGrp="1" noChangeArrowheads="1"/>
          </p:cNvSpPr>
          <p:nvPr>
            <p:ph type="dt" sz="half" idx="2"/>
          </p:nvPr>
        </p:nvSpPr>
        <p:spPr bwMode="auto">
          <a:xfrm>
            <a:off x="827088" y="61658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charset="0"/>
                <a:ea typeface="MS PGothic" pitchFamily="34" charset="-128"/>
              </a:defRPr>
            </a:lvl1pPr>
          </a:lstStyle>
          <a:p>
            <a:pPr>
              <a:defRPr/>
            </a:pPr>
            <a:endParaRPr lang="en-GB"/>
          </a:p>
        </p:txBody>
      </p:sp>
      <p:sp>
        <p:nvSpPr>
          <p:cNvPr id="2531340" name="Rectangle 1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S PGothic" pitchFamily="34" charset="-128"/>
              </a:defRPr>
            </a:lvl1pPr>
          </a:lstStyle>
          <a:p>
            <a:pPr>
              <a:defRPr/>
            </a:pPr>
            <a:endParaRPr lang="en-US"/>
          </a:p>
        </p:txBody>
      </p:sp>
      <p:sp>
        <p:nvSpPr>
          <p:cNvPr id="2531341" name="Rectangle 1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ea typeface="MS PGothic" pitchFamily="34" charset="-128"/>
              </a:defRPr>
            </a:lvl1pPr>
          </a:lstStyle>
          <a:p>
            <a:pPr>
              <a:defRPr/>
            </a:pPr>
            <a:r>
              <a:rPr lang="en-US"/>
              <a:t> </a:t>
            </a:r>
            <a:fld id="{DA904A6A-CF50-4211-9C8C-481F0F1B8E74}" type="slidenum">
              <a:rPr lang="en-US"/>
              <a:pPr>
                <a:defRPr/>
              </a:pPr>
              <a:t>‹#›</a:t>
            </a:fld>
            <a:endParaRPr lang="en-US"/>
          </a:p>
        </p:txBody>
      </p:sp>
      <p:sp>
        <p:nvSpPr>
          <p:cNvPr id="2531342" name="Text Box 14"/>
          <p:cNvSpPr txBox="1">
            <a:spLocks noChangeArrowheads="1"/>
          </p:cNvSpPr>
          <p:nvPr/>
        </p:nvSpPr>
        <p:spPr bwMode="auto">
          <a:xfrm>
            <a:off x="830263" y="6235700"/>
            <a:ext cx="184150" cy="214313"/>
          </a:xfrm>
          <a:prstGeom prst="rect">
            <a:avLst/>
          </a:prstGeom>
          <a:noFill/>
          <a:ln w="9525" algn="ctr">
            <a:noFill/>
            <a:miter lim="800000"/>
            <a:headEnd/>
            <a:tailEnd/>
          </a:ln>
          <a:effectLst/>
        </p:spPr>
        <p:txBody>
          <a:bodyPr wrap="none">
            <a:spAutoFit/>
          </a:bodyPr>
          <a:lstStyle/>
          <a:p>
            <a:pPr>
              <a:spcBef>
                <a:spcPct val="50000"/>
              </a:spcBef>
              <a:defRPr/>
            </a:pPr>
            <a:endParaRPr lang="en-US" sz="800">
              <a:solidFill>
                <a:srgbClr val="959597"/>
              </a:solidFill>
              <a:latin typeface="TheSans B5 Plain" pitchFamily="34" charset="0"/>
              <a:ea typeface="MS PGothic" pitchFamily="34" charset="-128"/>
            </a:endParaRPr>
          </a:p>
        </p:txBody>
      </p:sp>
      <p:pic>
        <p:nvPicPr>
          <p:cNvPr id="65548" name="Picture 15" descr="crest"/>
          <p:cNvPicPr>
            <a:picLocks noChangeAspect="1" noChangeArrowheads="1"/>
          </p:cNvPicPr>
          <p:nvPr/>
        </p:nvPicPr>
        <p:blipFill>
          <a:blip r:embed="rId4"/>
          <a:srcRect/>
          <a:stretch>
            <a:fillRect/>
          </a:stretch>
        </p:blipFill>
        <p:spPr bwMode="auto">
          <a:xfrm>
            <a:off x="76200" y="76200"/>
            <a:ext cx="512763"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2" r:id="rId1"/>
  </p:sldLayoutIdLst>
  <p:timing>
    <p:tnLst>
      <p:par>
        <p:cTn id="1" dur="indefinite" restart="never" nodeType="tmRoot"/>
      </p:par>
    </p:tnLst>
  </p:timing>
  <p:hf hdr="0" ftr="0" dt="0"/>
  <p:txStyles>
    <p:titleStyle>
      <a:lvl1pPr algn="l" rtl="0" eaLnBrk="1" fontAlgn="base" hangingPunct="1">
        <a:spcBef>
          <a:spcPct val="0"/>
        </a:spcBef>
        <a:spcAft>
          <a:spcPct val="0"/>
        </a:spcAft>
        <a:defRPr sz="3600" b="1">
          <a:solidFill>
            <a:srgbClr val="006F6C"/>
          </a:solidFill>
          <a:latin typeface="+mj-lt"/>
          <a:ea typeface="+mj-ea"/>
          <a:cs typeface="+mj-cs"/>
        </a:defRPr>
      </a:lvl1pPr>
      <a:lvl2pPr algn="l" rtl="0" eaLnBrk="1" fontAlgn="base" hangingPunct="1">
        <a:spcBef>
          <a:spcPct val="0"/>
        </a:spcBef>
        <a:spcAft>
          <a:spcPct val="0"/>
        </a:spcAft>
        <a:defRPr sz="3600" b="1">
          <a:solidFill>
            <a:srgbClr val="006F6C"/>
          </a:solidFill>
          <a:latin typeface="Arial" charset="0"/>
        </a:defRPr>
      </a:lvl2pPr>
      <a:lvl3pPr algn="l" rtl="0" eaLnBrk="1" fontAlgn="base" hangingPunct="1">
        <a:spcBef>
          <a:spcPct val="0"/>
        </a:spcBef>
        <a:spcAft>
          <a:spcPct val="0"/>
        </a:spcAft>
        <a:defRPr sz="3600" b="1">
          <a:solidFill>
            <a:srgbClr val="006F6C"/>
          </a:solidFill>
          <a:latin typeface="Arial" charset="0"/>
        </a:defRPr>
      </a:lvl3pPr>
      <a:lvl4pPr algn="l" rtl="0" eaLnBrk="1" fontAlgn="base" hangingPunct="1">
        <a:spcBef>
          <a:spcPct val="0"/>
        </a:spcBef>
        <a:spcAft>
          <a:spcPct val="0"/>
        </a:spcAft>
        <a:defRPr sz="3600" b="1">
          <a:solidFill>
            <a:srgbClr val="006F6C"/>
          </a:solidFill>
          <a:latin typeface="Arial" charset="0"/>
        </a:defRPr>
      </a:lvl4pPr>
      <a:lvl5pPr algn="l" rtl="0" eaLnBrk="1" fontAlgn="base" hangingPunct="1">
        <a:spcBef>
          <a:spcPct val="0"/>
        </a:spcBef>
        <a:spcAft>
          <a:spcPct val="0"/>
        </a:spcAft>
        <a:defRPr sz="3600" b="1">
          <a:solidFill>
            <a:srgbClr val="006F6C"/>
          </a:solidFill>
          <a:latin typeface="Arial" charset="0"/>
        </a:defRPr>
      </a:lvl5pPr>
      <a:lvl6pPr marL="457200" algn="l" rtl="0" eaLnBrk="1" fontAlgn="base" hangingPunct="1">
        <a:spcBef>
          <a:spcPct val="0"/>
        </a:spcBef>
        <a:spcAft>
          <a:spcPct val="0"/>
        </a:spcAft>
        <a:defRPr sz="3600" b="1">
          <a:solidFill>
            <a:srgbClr val="006F6C"/>
          </a:solidFill>
          <a:latin typeface="Arial" charset="0"/>
        </a:defRPr>
      </a:lvl6pPr>
      <a:lvl7pPr marL="914400" algn="l" rtl="0" eaLnBrk="1" fontAlgn="base" hangingPunct="1">
        <a:spcBef>
          <a:spcPct val="0"/>
        </a:spcBef>
        <a:spcAft>
          <a:spcPct val="0"/>
        </a:spcAft>
        <a:defRPr sz="3600" b="1">
          <a:solidFill>
            <a:srgbClr val="006F6C"/>
          </a:solidFill>
          <a:latin typeface="Arial" charset="0"/>
        </a:defRPr>
      </a:lvl7pPr>
      <a:lvl8pPr marL="1371600" algn="l" rtl="0" eaLnBrk="1" fontAlgn="base" hangingPunct="1">
        <a:spcBef>
          <a:spcPct val="0"/>
        </a:spcBef>
        <a:spcAft>
          <a:spcPct val="0"/>
        </a:spcAft>
        <a:defRPr sz="3600" b="1">
          <a:solidFill>
            <a:srgbClr val="006F6C"/>
          </a:solidFill>
          <a:latin typeface="Arial" charset="0"/>
        </a:defRPr>
      </a:lvl8pPr>
      <a:lvl9pPr marL="1828800" algn="l" rtl="0" eaLnBrk="1" fontAlgn="base" hangingPunct="1">
        <a:spcBef>
          <a:spcPct val="0"/>
        </a:spcBef>
        <a:spcAft>
          <a:spcPct val="0"/>
        </a:spcAft>
        <a:defRPr sz="3600" b="1">
          <a:solidFill>
            <a:srgbClr val="006F6C"/>
          </a:solidFill>
          <a:latin typeface="Arial" charset="0"/>
        </a:defRPr>
      </a:lvl9pPr>
    </p:titleStyle>
    <p:bodyStyle>
      <a:lvl1pPr marL="342900" indent="-342900" algn="l" rtl="0" eaLnBrk="1" fontAlgn="base" hangingPunct="1">
        <a:spcBef>
          <a:spcPct val="20000"/>
        </a:spcBef>
        <a:spcAft>
          <a:spcPct val="20000"/>
        </a:spcAft>
        <a:buClr>
          <a:srgbClr val="006F6C"/>
        </a:buClr>
        <a:buSzPct val="120000"/>
        <a:buChar char="•"/>
        <a:defRPr sz="2400">
          <a:solidFill>
            <a:schemeClr val="tx1"/>
          </a:solidFill>
          <a:latin typeface="+mn-lt"/>
          <a:ea typeface="+mn-ea"/>
          <a:cs typeface="+mn-cs"/>
        </a:defRPr>
      </a:lvl1pPr>
      <a:lvl2pPr marL="742950" indent="-285750" algn="l" rtl="0" eaLnBrk="1" fontAlgn="base" hangingPunct="1">
        <a:spcBef>
          <a:spcPct val="20000"/>
        </a:spcBef>
        <a:spcAft>
          <a:spcPct val="20000"/>
        </a:spcAft>
        <a:buChar char="–"/>
        <a:defRPr sz="2000">
          <a:solidFill>
            <a:schemeClr val="tx1"/>
          </a:solidFill>
          <a:latin typeface="+mn-lt"/>
        </a:defRPr>
      </a:lvl2pPr>
      <a:lvl3pPr marL="1143000" indent="-228600" algn="l" rtl="0" eaLnBrk="1" fontAlgn="base" hangingPunct="1">
        <a:spcBef>
          <a:spcPct val="20000"/>
        </a:spcBef>
        <a:spcAft>
          <a:spcPct val="20000"/>
        </a:spcAft>
        <a:buChar char="•"/>
        <a:defRPr>
          <a:solidFill>
            <a:schemeClr val="tx1"/>
          </a:solidFill>
          <a:latin typeface="+mn-lt"/>
        </a:defRPr>
      </a:lvl3pPr>
      <a:lvl4pPr marL="1600200" indent="-228600" algn="l" rtl="0" eaLnBrk="1" fontAlgn="base" hangingPunct="1">
        <a:spcBef>
          <a:spcPct val="20000"/>
        </a:spcBef>
        <a:spcAft>
          <a:spcPct val="20000"/>
        </a:spcAft>
        <a:buChar char="–"/>
        <a:defRPr>
          <a:solidFill>
            <a:schemeClr val="tx1"/>
          </a:solidFill>
          <a:latin typeface="+mn-lt"/>
        </a:defRPr>
      </a:lvl4pPr>
      <a:lvl5pPr marL="2057400" indent="-228600" algn="l" rtl="0" eaLnBrk="1" fontAlgn="base" hangingPunct="1">
        <a:spcBef>
          <a:spcPct val="20000"/>
        </a:spcBef>
        <a:spcAft>
          <a:spcPct val="20000"/>
        </a:spcAft>
        <a:buChar char="»"/>
        <a:defRPr>
          <a:solidFill>
            <a:schemeClr val="tx1"/>
          </a:solidFill>
          <a:latin typeface="+mn-lt"/>
        </a:defRPr>
      </a:lvl5pPr>
      <a:lvl6pPr marL="2514600" indent="-228600" algn="l" rtl="0" eaLnBrk="1" fontAlgn="base" hangingPunct="1">
        <a:spcBef>
          <a:spcPct val="20000"/>
        </a:spcBef>
        <a:spcAft>
          <a:spcPct val="20000"/>
        </a:spcAft>
        <a:buChar char="»"/>
        <a:defRPr>
          <a:solidFill>
            <a:schemeClr val="tx1"/>
          </a:solidFill>
          <a:latin typeface="+mn-lt"/>
        </a:defRPr>
      </a:lvl6pPr>
      <a:lvl7pPr marL="2971800" indent="-228600" algn="l" rtl="0" eaLnBrk="1" fontAlgn="base" hangingPunct="1">
        <a:spcBef>
          <a:spcPct val="20000"/>
        </a:spcBef>
        <a:spcAft>
          <a:spcPct val="20000"/>
        </a:spcAft>
        <a:buChar char="»"/>
        <a:defRPr>
          <a:solidFill>
            <a:schemeClr val="tx1"/>
          </a:solidFill>
          <a:latin typeface="+mn-lt"/>
        </a:defRPr>
      </a:lvl7pPr>
      <a:lvl8pPr marL="3429000" indent="-228600" algn="l" rtl="0" eaLnBrk="1" fontAlgn="base" hangingPunct="1">
        <a:spcBef>
          <a:spcPct val="20000"/>
        </a:spcBef>
        <a:spcAft>
          <a:spcPct val="20000"/>
        </a:spcAft>
        <a:buChar char="»"/>
        <a:defRPr>
          <a:solidFill>
            <a:schemeClr val="tx1"/>
          </a:solidFill>
          <a:latin typeface="+mn-lt"/>
        </a:defRPr>
      </a:lvl8pPr>
      <a:lvl9pPr marL="3886200" indent="-228600" algn="l" rtl="0" eaLnBrk="1" fontAlgn="base" hangingPunct="1">
        <a:spcBef>
          <a:spcPct val="20000"/>
        </a:spcBef>
        <a:spcAft>
          <a:spcPct val="200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6435725"/>
            <a:ext cx="9144000" cy="420688"/>
            <a:chOff x="0" y="4054"/>
            <a:chExt cx="5760" cy="265"/>
          </a:xfrm>
        </p:grpSpPr>
        <p:pic>
          <p:nvPicPr>
            <p:cNvPr id="66573" name="Picture 3" descr="spires"/>
            <p:cNvPicPr>
              <a:picLocks noChangeAspect="1" noChangeArrowheads="1"/>
            </p:cNvPicPr>
            <p:nvPr/>
          </p:nvPicPr>
          <p:blipFill>
            <a:blip r:embed="rId3"/>
            <a:srcRect/>
            <a:stretch>
              <a:fillRect/>
            </a:stretch>
          </p:blipFill>
          <p:spPr bwMode="auto">
            <a:xfrm>
              <a:off x="0" y="4054"/>
              <a:ext cx="2259" cy="265"/>
            </a:xfrm>
            <a:prstGeom prst="rect">
              <a:avLst/>
            </a:prstGeom>
            <a:noFill/>
            <a:ln w="9525">
              <a:noFill/>
              <a:miter lim="800000"/>
              <a:headEnd/>
              <a:tailEnd/>
            </a:ln>
          </p:spPr>
        </p:pic>
        <p:pic>
          <p:nvPicPr>
            <p:cNvPr id="66574" name="Picture 4" descr="spires"/>
            <p:cNvPicPr>
              <a:picLocks noChangeAspect="1" noChangeArrowheads="1"/>
            </p:cNvPicPr>
            <p:nvPr/>
          </p:nvPicPr>
          <p:blipFill>
            <a:blip r:embed="rId3"/>
            <a:srcRect/>
            <a:stretch>
              <a:fillRect/>
            </a:stretch>
          </p:blipFill>
          <p:spPr bwMode="auto">
            <a:xfrm>
              <a:off x="2256" y="4054"/>
              <a:ext cx="2259" cy="265"/>
            </a:xfrm>
            <a:prstGeom prst="rect">
              <a:avLst/>
            </a:prstGeom>
            <a:noFill/>
            <a:ln w="9525">
              <a:noFill/>
              <a:miter lim="800000"/>
              <a:headEnd/>
              <a:tailEnd/>
            </a:ln>
          </p:spPr>
        </p:pic>
        <p:pic>
          <p:nvPicPr>
            <p:cNvPr id="66575" name="Picture 5" descr="spires"/>
            <p:cNvPicPr>
              <a:picLocks noChangeAspect="1" noChangeArrowheads="1"/>
            </p:cNvPicPr>
            <p:nvPr/>
          </p:nvPicPr>
          <p:blipFill>
            <a:blip r:embed="rId3"/>
            <a:srcRect r="44754"/>
            <a:stretch>
              <a:fillRect/>
            </a:stretch>
          </p:blipFill>
          <p:spPr bwMode="auto">
            <a:xfrm>
              <a:off x="4512" y="4054"/>
              <a:ext cx="1248" cy="265"/>
            </a:xfrm>
            <a:prstGeom prst="rect">
              <a:avLst/>
            </a:prstGeom>
            <a:noFill/>
            <a:ln w="9525">
              <a:noFill/>
              <a:miter lim="800000"/>
              <a:headEnd/>
              <a:tailEnd/>
            </a:ln>
          </p:spPr>
        </p:pic>
      </p:grpSp>
      <p:sp>
        <p:nvSpPr>
          <p:cNvPr id="2531334" name="Rectangle 6"/>
          <p:cNvSpPr>
            <a:spLocks noChangeArrowheads="1"/>
          </p:cNvSpPr>
          <p:nvPr/>
        </p:nvSpPr>
        <p:spPr bwMode="auto">
          <a:xfrm>
            <a:off x="0" y="0"/>
            <a:ext cx="611188" cy="6858000"/>
          </a:xfrm>
          <a:prstGeom prst="rect">
            <a:avLst/>
          </a:prstGeom>
          <a:solidFill>
            <a:schemeClr val="bg1"/>
          </a:solidFill>
          <a:ln w="9525" algn="ctr">
            <a:noFill/>
            <a:miter lim="800000"/>
            <a:headEnd/>
            <a:tailEnd/>
          </a:ln>
          <a:effectLst/>
        </p:spPr>
        <p:txBody>
          <a:bodyPr wrap="none" anchor="ctr">
            <a:spAutoFit/>
          </a:bodyPr>
          <a:lstStyle/>
          <a:p>
            <a:pPr algn="ctr">
              <a:defRPr/>
            </a:pPr>
            <a:endParaRPr lang="en-US" sz="2400">
              <a:solidFill>
                <a:srgbClr val="000000"/>
              </a:solidFill>
              <a:latin typeface="Arial" charset="0"/>
            </a:endParaRPr>
          </a:p>
        </p:txBody>
      </p:sp>
      <p:sp>
        <p:nvSpPr>
          <p:cNvPr id="2531335" name="Rectangle 7"/>
          <p:cNvSpPr>
            <a:spLocks noChangeArrowheads="1"/>
          </p:cNvSpPr>
          <p:nvPr/>
        </p:nvSpPr>
        <p:spPr bwMode="auto">
          <a:xfrm>
            <a:off x="609600" y="0"/>
            <a:ext cx="8534400" cy="549275"/>
          </a:xfrm>
          <a:prstGeom prst="rect">
            <a:avLst/>
          </a:prstGeom>
          <a:solidFill>
            <a:srgbClr val="00003F">
              <a:alpha val="50000"/>
            </a:srgbClr>
          </a:solidFill>
          <a:ln w="9525" algn="ctr">
            <a:noFill/>
            <a:miter lim="800000"/>
            <a:headEnd/>
            <a:tailEnd/>
          </a:ln>
          <a:effectLst/>
        </p:spPr>
        <p:txBody>
          <a:bodyPr anchor="ctr">
            <a:spAutoFit/>
          </a:bodyPr>
          <a:lstStyle/>
          <a:p>
            <a:pPr algn="ctr">
              <a:defRPr/>
            </a:pPr>
            <a:endParaRPr lang="en-US" sz="2400">
              <a:solidFill>
                <a:srgbClr val="000000"/>
              </a:solidFill>
              <a:latin typeface="Arial" charset="0"/>
            </a:endParaRPr>
          </a:p>
        </p:txBody>
      </p:sp>
      <p:sp>
        <p:nvSpPr>
          <p:cNvPr id="2531336" name="Rectangle 8"/>
          <p:cNvSpPr>
            <a:spLocks noChangeArrowheads="1"/>
          </p:cNvSpPr>
          <p:nvPr/>
        </p:nvSpPr>
        <p:spPr bwMode="auto">
          <a:xfrm>
            <a:off x="0" y="0"/>
            <a:ext cx="611188" cy="6858000"/>
          </a:xfrm>
          <a:prstGeom prst="rect">
            <a:avLst/>
          </a:prstGeom>
          <a:solidFill>
            <a:srgbClr val="00003F">
              <a:alpha val="50000"/>
            </a:srgbClr>
          </a:solidFill>
          <a:ln w="9525" algn="ctr">
            <a:noFill/>
            <a:miter lim="800000"/>
            <a:headEnd/>
            <a:tailEnd/>
          </a:ln>
          <a:effectLst/>
        </p:spPr>
        <p:txBody>
          <a:bodyPr wrap="none" anchor="ctr">
            <a:spAutoFit/>
          </a:bodyPr>
          <a:lstStyle/>
          <a:p>
            <a:pPr algn="ctr">
              <a:defRPr/>
            </a:pPr>
            <a:endParaRPr lang="en-US" sz="2400">
              <a:solidFill>
                <a:srgbClr val="000000"/>
              </a:solidFill>
              <a:latin typeface="Arial" charset="0"/>
            </a:endParaRPr>
          </a:p>
        </p:txBody>
      </p:sp>
      <p:sp>
        <p:nvSpPr>
          <p:cNvPr id="66566" name="Rectangle 9"/>
          <p:cNvSpPr>
            <a:spLocks noGrp="1" noChangeArrowheads="1"/>
          </p:cNvSpPr>
          <p:nvPr>
            <p:ph type="title"/>
          </p:nvPr>
        </p:nvSpPr>
        <p:spPr bwMode="auto">
          <a:xfrm>
            <a:off x="792163" y="733425"/>
            <a:ext cx="7775575"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567" name="Rectangle 10"/>
          <p:cNvSpPr>
            <a:spLocks noGrp="1" noChangeArrowheads="1"/>
          </p:cNvSpPr>
          <p:nvPr>
            <p:ph type="body" idx="1"/>
          </p:nvPr>
        </p:nvSpPr>
        <p:spPr bwMode="auto">
          <a:xfrm>
            <a:off x="798513" y="1581150"/>
            <a:ext cx="7775575" cy="4583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31339" name="Rectangle 11"/>
          <p:cNvSpPr>
            <a:spLocks noGrp="1" noChangeArrowheads="1"/>
          </p:cNvSpPr>
          <p:nvPr>
            <p:ph type="dt" sz="half" idx="2"/>
          </p:nvPr>
        </p:nvSpPr>
        <p:spPr bwMode="auto">
          <a:xfrm>
            <a:off x="827088" y="61658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charset="0"/>
                <a:ea typeface="MS PGothic" pitchFamily="34" charset="-128"/>
              </a:defRPr>
            </a:lvl1pPr>
          </a:lstStyle>
          <a:p>
            <a:pPr>
              <a:defRPr/>
            </a:pPr>
            <a:endParaRPr lang="en-GB"/>
          </a:p>
        </p:txBody>
      </p:sp>
      <p:sp>
        <p:nvSpPr>
          <p:cNvPr id="2531340" name="Rectangle 1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S PGothic" pitchFamily="34" charset="-128"/>
              </a:defRPr>
            </a:lvl1pPr>
          </a:lstStyle>
          <a:p>
            <a:pPr>
              <a:defRPr/>
            </a:pPr>
            <a:endParaRPr lang="en-US"/>
          </a:p>
        </p:txBody>
      </p:sp>
      <p:sp>
        <p:nvSpPr>
          <p:cNvPr id="2531341" name="Rectangle 1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ea typeface="MS PGothic" pitchFamily="34" charset="-128"/>
              </a:defRPr>
            </a:lvl1pPr>
          </a:lstStyle>
          <a:p>
            <a:pPr>
              <a:defRPr/>
            </a:pPr>
            <a:r>
              <a:rPr lang="en-US"/>
              <a:t> </a:t>
            </a:r>
            <a:fld id="{7177E63F-E594-4E8D-9EB1-F254BFC37BAC}" type="slidenum">
              <a:rPr lang="en-US"/>
              <a:pPr>
                <a:defRPr/>
              </a:pPr>
              <a:t>‹#›</a:t>
            </a:fld>
            <a:endParaRPr lang="en-US"/>
          </a:p>
        </p:txBody>
      </p:sp>
      <p:sp>
        <p:nvSpPr>
          <p:cNvPr id="2531342" name="Text Box 14"/>
          <p:cNvSpPr txBox="1">
            <a:spLocks noChangeArrowheads="1"/>
          </p:cNvSpPr>
          <p:nvPr/>
        </p:nvSpPr>
        <p:spPr bwMode="auto">
          <a:xfrm>
            <a:off x="830263" y="6235700"/>
            <a:ext cx="184150" cy="214313"/>
          </a:xfrm>
          <a:prstGeom prst="rect">
            <a:avLst/>
          </a:prstGeom>
          <a:noFill/>
          <a:ln w="9525" algn="ctr">
            <a:noFill/>
            <a:miter lim="800000"/>
            <a:headEnd/>
            <a:tailEnd/>
          </a:ln>
          <a:effectLst/>
        </p:spPr>
        <p:txBody>
          <a:bodyPr wrap="none">
            <a:spAutoFit/>
          </a:bodyPr>
          <a:lstStyle/>
          <a:p>
            <a:pPr>
              <a:spcBef>
                <a:spcPct val="50000"/>
              </a:spcBef>
              <a:defRPr/>
            </a:pPr>
            <a:endParaRPr lang="en-US" sz="800">
              <a:solidFill>
                <a:srgbClr val="959597"/>
              </a:solidFill>
              <a:latin typeface="TheSans B5 Plain" pitchFamily="34" charset="0"/>
              <a:ea typeface="MS PGothic" pitchFamily="34" charset="-128"/>
            </a:endParaRPr>
          </a:p>
        </p:txBody>
      </p:sp>
      <p:pic>
        <p:nvPicPr>
          <p:cNvPr id="66572" name="Picture 15" descr="crest"/>
          <p:cNvPicPr>
            <a:picLocks noChangeAspect="1" noChangeArrowheads="1"/>
          </p:cNvPicPr>
          <p:nvPr/>
        </p:nvPicPr>
        <p:blipFill>
          <a:blip r:embed="rId4"/>
          <a:srcRect/>
          <a:stretch>
            <a:fillRect/>
          </a:stretch>
        </p:blipFill>
        <p:spPr bwMode="auto">
          <a:xfrm>
            <a:off x="76200" y="76200"/>
            <a:ext cx="512763"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4" r:id="rId1"/>
  </p:sldLayoutIdLst>
  <p:timing>
    <p:tnLst>
      <p:par>
        <p:cTn id="1" dur="indefinite" restart="never" nodeType="tmRoot"/>
      </p:par>
    </p:tnLst>
  </p:timing>
  <p:hf hdr="0" ftr="0" dt="0"/>
  <p:txStyles>
    <p:titleStyle>
      <a:lvl1pPr algn="l" rtl="0" eaLnBrk="1" fontAlgn="base" hangingPunct="1">
        <a:spcBef>
          <a:spcPct val="0"/>
        </a:spcBef>
        <a:spcAft>
          <a:spcPct val="0"/>
        </a:spcAft>
        <a:defRPr sz="3600" b="1">
          <a:solidFill>
            <a:srgbClr val="006F6C"/>
          </a:solidFill>
          <a:latin typeface="+mj-lt"/>
          <a:ea typeface="+mj-ea"/>
          <a:cs typeface="+mj-cs"/>
        </a:defRPr>
      </a:lvl1pPr>
      <a:lvl2pPr algn="l" rtl="0" eaLnBrk="1" fontAlgn="base" hangingPunct="1">
        <a:spcBef>
          <a:spcPct val="0"/>
        </a:spcBef>
        <a:spcAft>
          <a:spcPct val="0"/>
        </a:spcAft>
        <a:defRPr sz="3600" b="1">
          <a:solidFill>
            <a:srgbClr val="006F6C"/>
          </a:solidFill>
          <a:latin typeface="Arial" charset="0"/>
        </a:defRPr>
      </a:lvl2pPr>
      <a:lvl3pPr algn="l" rtl="0" eaLnBrk="1" fontAlgn="base" hangingPunct="1">
        <a:spcBef>
          <a:spcPct val="0"/>
        </a:spcBef>
        <a:spcAft>
          <a:spcPct val="0"/>
        </a:spcAft>
        <a:defRPr sz="3600" b="1">
          <a:solidFill>
            <a:srgbClr val="006F6C"/>
          </a:solidFill>
          <a:latin typeface="Arial" charset="0"/>
        </a:defRPr>
      </a:lvl3pPr>
      <a:lvl4pPr algn="l" rtl="0" eaLnBrk="1" fontAlgn="base" hangingPunct="1">
        <a:spcBef>
          <a:spcPct val="0"/>
        </a:spcBef>
        <a:spcAft>
          <a:spcPct val="0"/>
        </a:spcAft>
        <a:defRPr sz="3600" b="1">
          <a:solidFill>
            <a:srgbClr val="006F6C"/>
          </a:solidFill>
          <a:latin typeface="Arial" charset="0"/>
        </a:defRPr>
      </a:lvl4pPr>
      <a:lvl5pPr algn="l" rtl="0" eaLnBrk="1" fontAlgn="base" hangingPunct="1">
        <a:spcBef>
          <a:spcPct val="0"/>
        </a:spcBef>
        <a:spcAft>
          <a:spcPct val="0"/>
        </a:spcAft>
        <a:defRPr sz="3600" b="1">
          <a:solidFill>
            <a:srgbClr val="006F6C"/>
          </a:solidFill>
          <a:latin typeface="Arial" charset="0"/>
        </a:defRPr>
      </a:lvl5pPr>
      <a:lvl6pPr marL="457200" algn="l" rtl="0" eaLnBrk="1" fontAlgn="base" hangingPunct="1">
        <a:spcBef>
          <a:spcPct val="0"/>
        </a:spcBef>
        <a:spcAft>
          <a:spcPct val="0"/>
        </a:spcAft>
        <a:defRPr sz="3600" b="1">
          <a:solidFill>
            <a:srgbClr val="006F6C"/>
          </a:solidFill>
          <a:latin typeface="Arial" charset="0"/>
        </a:defRPr>
      </a:lvl6pPr>
      <a:lvl7pPr marL="914400" algn="l" rtl="0" eaLnBrk="1" fontAlgn="base" hangingPunct="1">
        <a:spcBef>
          <a:spcPct val="0"/>
        </a:spcBef>
        <a:spcAft>
          <a:spcPct val="0"/>
        </a:spcAft>
        <a:defRPr sz="3600" b="1">
          <a:solidFill>
            <a:srgbClr val="006F6C"/>
          </a:solidFill>
          <a:latin typeface="Arial" charset="0"/>
        </a:defRPr>
      </a:lvl7pPr>
      <a:lvl8pPr marL="1371600" algn="l" rtl="0" eaLnBrk="1" fontAlgn="base" hangingPunct="1">
        <a:spcBef>
          <a:spcPct val="0"/>
        </a:spcBef>
        <a:spcAft>
          <a:spcPct val="0"/>
        </a:spcAft>
        <a:defRPr sz="3600" b="1">
          <a:solidFill>
            <a:srgbClr val="006F6C"/>
          </a:solidFill>
          <a:latin typeface="Arial" charset="0"/>
        </a:defRPr>
      </a:lvl8pPr>
      <a:lvl9pPr marL="1828800" algn="l" rtl="0" eaLnBrk="1" fontAlgn="base" hangingPunct="1">
        <a:spcBef>
          <a:spcPct val="0"/>
        </a:spcBef>
        <a:spcAft>
          <a:spcPct val="0"/>
        </a:spcAft>
        <a:defRPr sz="3600" b="1">
          <a:solidFill>
            <a:srgbClr val="006F6C"/>
          </a:solidFill>
          <a:latin typeface="Arial" charset="0"/>
        </a:defRPr>
      </a:lvl9pPr>
    </p:titleStyle>
    <p:bodyStyle>
      <a:lvl1pPr marL="342900" indent="-342900" algn="l" rtl="0" eaLnBrk="1" fontAlgn="base" hangingPunct="1">
        <a:spcBef>
          <a:spcPct val="20000"/>
        </a:spcBef>
        <a:spcAft>
          <a:spcPct val="20000"/>
        </a:spcAft>
        <a:buClr>
          <a:srgbClr val="006F6C"/>
        </a:buClr>
        <a:buSzPct val="120000"/>
        <a:buChar char="•"/>
        <a:defRPr sz="2400">
          <a:solidFill>
            <a:schemeClr val="tx1"/>
          </a:solidFill>
          <a:latin typeface="+mn-lt"/>
          <a:ea typeface="+mn-ea"/>
          <a:cs typeface="+mn-cs"/>
        </a:defRPr>
      </a:lvl1pPr>
      <a:lvl2pPr marL="742950" indent="-285750" algn="l" rtl="0" eaLnBrk="1" fontAlgn="base" hangingPunct="1">
        <a:spcBef>
          <a:spcPct val="20000"/>
        </a:spcBef>
        <a:spcAft>
          <a:spcPct val="20000"/>
        </a:spcAft>
        <a:buChar char="–"/>
        <a:defRPr sz="2000">
          <a:solidFill>
            <a:schemeClr val="tx1"/>
          </a:solidFill>
          <a:latin typeface="+mn-lt"/>
        </a:defRPr>
      </a:lvl2pPr>
      <a:lvl3pPr marL="1143000" indent="-228600" algn="l" rtl="0" eaLnBrk="1" fontAlgn="base" hangingPunct="1">
        <a:spcBef>
          <a:spcPct val="20000"/>
        </a:spcBef>
        <a:spcAft>
          <a:spcPct val="20000"/>
        </a:spcAft>
        <a:buChar char="•"/>
        <a:defRPr>
          <a:solidFill>
            <a:schemeClr val="tx1"/>
          </a:solidFill>
          <a:latin typeface="+mn-lt"/>
        </a:defRPr>
      </a:lvl3pPr>
      <a:lvl4pPr marL="1600200" indent="-228600" algn="l" rtl="0" eaLnBrk="1" fontAlgn="base" hangingPunct="1">
        <a:spcBef>
          <a:spcPct val="20000"/>
        </a:spcBef>
        <a:spcAft>
          <a:spcPct val="20000"/>
        </a:spcAft>
        <a:buChar char="–"/>
        <a:defRPr>
          <a:solidFill>
            <a:schemeClr val="tx1"/>
          </a:solidFill>
          <a:latin typeface="+mn-lt"/>
        </a:defRPr>
      </a:lvl4pPr>
      <a:lvl5pPr marL="2057400" indent="-228600" algn="l" rtl="0" eaLnBrk="1" fontAlgn="base" hangingPunct="1">
        <a:spcBef>
          <a:spcPct val="20000"/>
        </a:spcBef>
        <a:spcAft>
          <a:spcPct val="20000"/>
        </a:spcAft>
        <a:buChar char="»"/>
        <a:defRPr>
          <a:solidFill>
            <a:schemeClr val="tx1"/>
          </a:solidFill>
          <a:latin typeface="+mn-lt"/>
        </a:defRPr>
      </a:lvl5pPr>
      <a:lvl6pPr marL="2514600" indent="-228600" algn="l" rtl="0" eaLnBrk="1" fontAlgn="base" hangingPunct="1">
        <a:spcBef>
          <a:spcPct val="20000"/>
        </a:spcBef>
        <a:spcAft>
          <a:spcPct val="20000"/>
        </a:spcAft>
        <a:buChar char="»"/>
        <a:defRPr>
          <a:solidFill>
            <a:schemeClr val="tx1"/>
          </a:solidFill>
          <a:latin typeface="+mn-lt"/>
        </a:defRPr>
      </a:lvl6pPr>
      <a:lvl7pPr marL="2971800" indent="-228600" algn="l" rtl="0" eaLnBrk="1" fontAlgn="base" hangingPunct="1">
        <a:spcBef>
          <a:spcPct val="20000"/>
        </a:spcBef>
        <a:spcAft>
          <a:spcPct val="20000"/>
        </a:spcAft>
        <a:buChar char="»"/>
        <a:defRPr>
          <a:solidFill>
            <a:schemeClr val="tx1"/>
          </a:solidFill>
          <a:latin typeface="+mn-lt"/>
        </a:defRPr>
      </a:lvl7pPr>
      <a:lvl8pPr marL="3429000" indent="-228600" algn="l" rtl="0" eaLnBrk="1" fontAlgn="base" hangingPunct="1">
        <a:spcBef>
          <a:spcPct val="20000"/>
        </a:spcBef>
        <a:spcAft>
          <a:spcPct val="20000"/>
        </a:spcAft>
        <a:buChar char="»"/>
        <a:defRPr>
          <a:solidFill>
            <a:schemeClr val="tx1"/>
          </a:solidFill>
          <a:latin typeface="+mn-lt"/>
        </a:defRPr>
      </a:lvl8pPr>
      <a:lvl9pPr marL="3886200" indent="-228600" algn="l" rtl="0" eaLnBrk="1" fontAlgn="base" hangingPunct="1">
        <a:spcBef>
          <a:spcPct val="20000"/>
        </a:spcBef>
        <a:spcAft>
          <a:spcPct val="200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6435725"/>
            <a:ext cx="9144000" cy="420688"/>
            <a:chOff x="0" y="4054"/>
            <a:chExt cx="5760" cy="265"/>
          </a:xfrm>
        </p:grpSpPr>
        <p:pic>
          <p:nvPicPr>
            <p:cNvPr id="67597" name="Picture 3" descr="spires"/>
            <p:cNvPicPr>
              <a:picLocks noChangeAspect="1" noChangeArrowheads="1"/>
            </p:cNvPicPr>
            <p:nvPr/>
          </p:nvPicPr>
          <p:blipFill>
            <a:blip r:embed="rId3"/>
            <a:srcRect/>
            <a:stretch>
              <a:fillRect/>
            </a:stretch>
          </p:blipFill>
          <p:spPr bwMode="auto">
            <a:xfrm>
              <a:off x="0" y="4054"/>
              <a:ext cx="2259" cy="265"/>
            </a:xfrm>
            <a:prstGeom prst="rect">
              <a:avLst/>
            </a:prstGeom>
            <a:noFill/>
            <a:ln w="9525">
              <a:noFill/>
              <a:miter lim="800000"/>
              <a:headEnd/>
              <a:tailEnd/>
            </a:ln>
          </p:spPr>
        </p:pic>
        <p:pic>
          <p:nvPicPr>
            <p:cNvPr id="67598" name="Picture 4" descr="spires"/>
            <p:cNvPicPr>
              <a:picLocks noChangeAspect="1" noChangeArrowheads="1"/>
            </p:cNvPicPr>
            <p:nvPr/>
          </p:nvPicPr>
          <p:blipFill>
            <a:blip r:embed="rId3"/>
            <a:srcRect/>
            <a:stretch>
              <a:fillRect/>
            </a:stretch>
          </p:blipFill>
          <p:spPr bwMode="auto">
            <a:xfrm>
              <a:off x="2256" y="4054"/>
              <a:ext cx="2259" cy="265"/>
            </a:xfrm>
            <a:prstGeom prst="rect">
              <a:avLst/>
            </a:prstGeom>
            <a:noFill/>
            <a:ln w="9525">
              <a:noFill/>
              <a:miter lim="800000"/>
              <a:headEnd/>
              <a:tailEnd/>
            </a:ln>
          </p:spPr>
        </p:pic>
        <p:pic>
          <p:nvPicPr>
            <p:cNvPr id="67599" name="Picture 5" descr="spires"/>
            <p:cNvPicPr>
              <a:picLocks noChangeAspect="1" noChangeArrowheads="1"/>
            </p:cNvPicPr>
            <p:nvPr/>
          </p:nvPicPr>
          <p:blipFill>
            <a:blip r:embed="rId3"/>
            <a:srcRect r="44754"/>
            <a:stretch>
              <a:fillRect/>
            </a:stretch>
          </p:blipFill>
          <p:spPr bwMode="auto">
            <a:xfrm>
              <a:off x="4512" y="4054"/>
              <a:ext cx="1248" cy="265"/>
            </a:xfrm>
            <a:prstGeom prst="rect">
              <a:avLst/>
            </a:prstGeom>
            <a:noFill/>
            <a:ln w="9525">
              <a:noFill/>
              <a:miter lim="800000"/>
              <a:headEnd/>
              <a:tailEnd/>
            </a:ln>
          </p:spPr>
        </p:pic>
      </p:grpSp>
      <p:sp>
        <p:nvSpPr>
          <p:cNvPr id="2531334" name="Rectangle 6"/>
          <p:cNvSpPr>
            <a:spLocks noChangeArrowheads="1"/>
          </p:cNvSpPr>
          <p:nvPr/>
        </p:nvSpPr>
        <p:spPr bwMode="auto">
          <a:xfrm>
            <a:off x="0" y="0"/>
            <a:ext cx="611188" cy="6858000"/>
          </a:xfrm>
          <a:prstGeom prst="rect">
            <a:avLst/>
          </a:prstGeom>
          <a:solidFill>
            <a:schemeClr val="bg1"/>
          </a:solidFill>
          <a:ln w="9525" algn="ctr">
            <a:noFill/>
            <a:miter lim="800000"/>
            <a:headEnd/>
            <a:tailEnd/>
          </a:ln>
          <a:effectLst/>
        </p:spPr>
        <p:txBody>
          <a:bodyPr wrap="none" anchor="ctr">
            <a:spAutoFit/>
          </a:bodyPr>
          <a:lstStyle/>
          <a:p>
            <a:pPr algn="ctr">
              <a:defRPr/>
            </a:pPr>
            <a:endParaRPr lang="en-US" sz="2400">
              <a:solidFill>
                <a:srgbClr val="000000"/>
              </a:solidFill>
              <a:latin typeface="Arial" charset="0"/>
            </a:endParaRPr>
          </a:p>
        </p:txBody>
      </p:sp>
      <p:sp>
        <p:nvSpPr>
          <p:cNvPr id="2531335" name="Rectangle 7"/>
          <p:cNvSpPr>
            <a:spLocks noChangeArrowheads="1"/>
          </p:cNvSpPr>
          <p:nvPr/>
        </p:nvSpPr>
        <p:spPr bwMode="auto">
          <a:xfrm>
            <a:off x="609600" y="0"/>
            <a:ext cx="8534400" cy="549275"/>
          </a:xfrm>
          <a:prstGeom prst="rect">
            <a:avLst/>
          </a:prstGeom>
          <a:solidFill>
            <a:srgbClr val="00003F">
              <a:alpha val="50000"/>
            </a:srgbClr>
          </a:solidFill>
          <a:ln w="9525" algn="ctr">
            <a:noFill/>
            <a:miter lim="800000"/>
            <a:headEnd/>
            <a:tailEnd/>
          </a:ln>
          <a:effectLst/>
        </p:spPr>
        <p:txBody>
          <a:bodyPr anchor="ctr">
            <a:spAutoFit/>
          </a:bodyPr>
          <a:lstStyle/>
          <a:p>
            <a:pPr algn="ctr">
              <a:defRPr/>
            </a:pPr>
            <a:endParaRPr lang="en-US" sz="2400">
              <a:solidFill>
                <a:srgbClr val="000000"/>
              </a:solidFill>
              <a:latin typeface="Arial" charset="0"/>
            </a:endParaRPr>
          </a:p>
        </p:txBody>
      </p:sp>
      <p:sp>
        <p:nvSpPr>
          <p:cNvPr id="2531336" name="Rectangle 8"/>
          <p:cNvSpPr>
            <a:spLocks noChangeArrowheads="1"/>
          </p:cNvSpPr>
          <p:nvPr/>
        </p:nvSpPr>
        <p:spPr bwMode="auto">
          <a:xfrm>
            <a:off x="0" y="0"/>
            <a:ext cx="611188" cy="6858000"/>
          </a:xfrm>
          <a:prstGeom prst="rect">
            <a:avLst/>
          </a:prstGeom>
          <a:solidFill>
            <a:srgbClr val="00003F">
              <a:alpha val="50000"/>
            </a:srgbClr>
          </a:solidFill>
          <a:ln w="9525" algn="ctr">
            <a:noFill/>
            <a:miter lim="800000"/>
            <a:headEnd/>
            <a:tailEnd/>
          </a:ln>
          <a:effectLst/>
        </p:spPr>
        <p:txBody>
          <a:bodyPr wrap="none" anchor="ctr">
            <a:spAutoFit/>
          </a:bodyPr>
          <a:lstStyle/>
          <a:p>
            <a:pPr algn="ctr">
              <a:defRPr/>
            </a:pPr>
            <a:endParaRPr lang="en-US" sz="2400">
              <a:solidFill>
                <a:srgbClr val="000000"/>
              </a:solidFill>
              <a:latin typeface="Arial" charset="0"/>
            </a:endParaRPr>
          </a:p>
        </p:txBody>
      </p:sp>
      <p:sp>
        <p:nvSpPr>
          <p:cNvPr id="67590" name="Rectangle 9"/>
          <p:cNvSpPr>
            <a:spLocks noGrp="1" noChangeArrowheads="1"/>
          </p:cNvSpPr>
          <p:nvPr>
            <p:ph type="title"/>
          </p:nvPr>
        </p:nvSpPr>
        <p:spPr bwMode="auto">
          <a:xfrm>
            <a:off x="792163" y="733425"/>
            <a:ext cx="7775575"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7591" name="Rectangle 10"/>
          <p:cNvSpPr>
            <a:spLocks noGrp="1" noChangeArrowheads="1"/>
          </p:cNvSpPr>
          <p:nvPr>
            <p:ph type="body" idx="1"/>
          </p:nvPr>
        </p:nvSpPr>
        <p:spPr bwMode="auto">
          <a:xfrm>
            <a:off x="798513" y="1581150"/>
            <a:ext cx="7775575" cy="4583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31339" name="Rectangle 11"/>
          <p:cNvSpPr>
            <a:spLocks noGrp="1" noChangeArrowheads="1"/>
          </p:cNvSpPr>
          <p:nvPr>
            <p:ph type="dt" sz="half" idx="2"/>
          </p:nvPr>
        </p:nvSpPr>
        <p:spPr bwMode="auto">
          <a:xfrm>
            <a:off x="827088" y="61658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charset="0"/>
                <a:ea typeface="MS PGothic" pitchFamily="34" charset="-128"/>
              </a:defRPr>
            </a:lvl1pPr>
          </a:lstStyle>
          <a:p>
            <a:pPr>
              <a:defRPr/>
            </a:pPr>
            <a:endParaRPr lang="en-GB"/>
          </a:p>
        </p:txBody>
      </p:sp>
      <p:sp>
        <p:nvSpPr>
          <p:cNvPr id="2531340" name="Rectangle 12"/>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S PGothic" pitchFamily="34" charset="-128"/>
              </a:defRPr>
            </a:lvl1pPr>
          </a:lstStyle>
          <a:p>
            <a:pPr>
              <a:defRPr/>
            </a:pPr>
            <a:endParaRPr lang="en-US"/>
          </a:p>
        </p:txBody>
      </p:sp>
      <p:sp>
        <p:nvSpPr>
          <p:cNvPr id="2531341" name="Rectangle 1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ea typeface="MS PGothic" pitchFamily="34" charset="-128"/>
              </a:defRPr>
            </a:lvl1pPr>
          </a:lstStyle>
          <a:p>
            <a:pPr>
              <a:defRPr/>
            </a:pPr>
            <a:r>
              <a:rPr lang="en-US"/>
              <a:t> </a:t>
            </a:r>
            <a:fld id="{FA7D398B-3D80-4228-A7F9-CB4DDA6ADA1C}" type="slidenum">
              <a:rPr lang="en-US"/>
              <a:pPr>
                <a:defRPr/>
              </a:pPr>
              <a:t>‹#›</a:t>
            </a:fld>
            <a:endParaRPr lang="en-US"/>
          </a:p>
        </p:txBody>
      </p:sp>
      <p:sp>
        <p:nvSpPr>
          <p:cNvPr id="2531342" name="Text Box 14"/>
          <p:cNvSpPr txBox="1">
            <a:spLocks noChangeArrowheads="1"/>
          </p:cNvSpPr>
          <p:nvPr/>
        </p:nvSpPr>
        <p:spPr bwMode="auto">
          <a:xfrm>
            <a:off x="830263" y="6235700"/>
            <a:ext cx="184150" cy="214313"/>
          </a:xfrm>
          <a:prstGeom prst="rect">
            <a:avLst/>
          </a:prstGeom>
          <a:noFill/>
          <a:ln w="9525" algn="ctr">
            <a:noFill/>
            <a:miter lim="800000"/>
            <a:headEnd/>
            <a:tailEnd/>
          </a:ln>
          <a:effectLst/>
        </p:spPr>
        <p:txBody>
          <a:bodyPr wrap="none">
            <a:spAutoFit/>
          </a:bodyPr>
          <a:lstStyle/>
          <a:p>
            <a:pPr>
              <a:spcBef>
                <a:spcPct val="50000"/>
              </a:spcBef>
              <a:defRPr/>
            </a:pPr>
            <a:endParaRPr lang="en-US" sz="800">
              <a:solidFill>
                <a:srgbClr val="959597"/>
              </a:solidFill>
              <a:latin typeface="TheSans B5 Plain" pitchFamily="34" charset="0"/>
              <a:ea typeface="MS PGothic" pitchFamily="34" charset="-128"/>
            </a:endParaRPr>
          </a:p>
        </p:txBody>
      </p:sp>
      <p:pic>
        <p:nvPicPr>
          <p:cNvPr id="67596" name="Picture 15" descr="crest"/>
          <p:cNvPicPr>
            <a:picLocks noChangeAspect="1" noChangeArrowheads="1"/>
          </p:cNvPicPr>
          <p:nvPr/>
        </p:nvPicPr>
        <p:blipFill>
          <a:blip r:embed="rId4"/>
          <a:srcRect/>
          <a:stretch>
            <a:fillRect/>
          </a:stretch>
        </p:blipFill>
        <p:spPr bwMode="auto">
          <a:xfrm>
            <a:off x="76200" y="76200"/>
            <a:ext cx="512763"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6" r:id="rId1"/>
  </p:sldLayoutIdLst>
  <p:timing>
    <p:tnLst>
      <p:par>
        <p:cTn id="1" dur="indefinite" restart="never" nodeType="tmRoot"/>
      </p:par>
    </p:tnLst>
  </p:timing>
  <p:hf hdr="0" ftr="0" dt="0"/>
  <p:txStyles>
    <p:titleStyle>
      <a:lvl1pPr algn="l" rtl="0" eaLnBrk="1" fontAlgn="base" hangingPunct="1">
        <a:spcBef>
          <a:spcPct val="0"/>
        </a:spcBef>
        <a:spcAft>
          <a:spcPct val="0"/>
        </a:spcAft>
        <a:defRPr sz="3600" b="1">
          <a:solidFill>
            <a:srgbClr val="006F6C"/>
          </a:solidFill>
          <a:latin typeface="+mj-lt"/>
          <a:ea typeface="+mj-ea"/>
          <a:cs typeface="+mj-cs"/>
        </a:defRPr>
      </a:lvl1pPr>
      <a:lvl2pPr algn="l" rtl="0" eaLnBrk="1" fontAlgn="base" hangingPunct="1">
        <a:spcBef>
          <a:spcPct val="0"/>
        </a:spcBef>
        <a:spcAft>
          <a:spcPct val="0"/>
        </a:spcAft>
        <a:defRPr sz="3600" b="1">
          <a:solidFill>
            <a:srgbClr val="006F6C"/>
          </a:solidFill>
          <a:latin typeface="Arial" charset="0"/>
        </a:defRPr>
      </a:lvl2pPr>
      <a:lvl3pPr algn="l" rtl="0" eaLnBrk="1" fontAlgn="base" hangingPunct="1">
        <a:spcBef>
          <a:spcPct val="0"/>
        </a:spcBef>
        <a:spcAft>
          <a:spcPct val="0"/>
        </a:spcAft>
        <a:defRPr sz="3600" b="1">
          <a:solidFill>
            <a:srgbClr val="006F6C"/>
          </a:solidFill>
          <a:latin typeface="Arial" charset="0"/>
        </a:defRPr>
      </a:lvl3pPr>
      <a:lvl4pPr algn="l" rtl="0" eaLnBrk="1" fontAlgn="base" hangingPunct="1">
        <a:spcBef>
          <a:spcPct val="0"/>
        </a:spcBef>
        <a:spcAft>
          <a:spcPct val="0"/>
        </a:spcAft>
        <a:defRPr sz="3600" b="1">
          <a:solidFill>
            <a:srgbClr val="006F6C"/>
          </a:solidFill>
          <a:latin typeface="Arial" charset="0"/>
        </a:defRPr>
      </a:lvl4pPr>
      <a:lvl5pPr algn="l" rtl="0" eaLnBrk="1" fontAlgn="base" hangingPunct="1">
        <a:spcBef>
          <a:spcPct val="0"/>
        </a:spcBef>
        <a:spcAft>
          <a:spcPct val="0"/>
        </a:spcAft>
        <a:defRPr sz="3600" b="1">
          <a:solidFill>
            <a:srgbClr val="006F6C"/>
          </a:solidFill>
          <a:latin typeface="Arial" charset="0"/>
        </a:defRPr>
      </a:lvl5pPr>
      <a:lvl6pPr marL="457200" algn="l" rtl="0" eaLnBrk="1" fontAlgn="base" hangingPunct="1">
        <a:spcBef>
          <a:spcPct val="0"/>
        </a:spcBef>
        <a:spcAft>
          <a:spcPct val="0"/>
        </a:spcAft>
        <a:defRPr sz="3600" b="1">
          <a:solidFill>
            <a:srgbClr val="006F6C"/>
          </a:solidFill>
          <a:latin typeface="Arial" charset="0"/>
        </a:defRPr>
      </a:lvl6pPr>
      <a:lvl7pPr marL="914400" algn="l" rtl="0" eaLnBrk="1" fontAlgn="base" hangingPunct="1">
        <a:spcBef>
          <a:spcPct val="0"/>
        </a:spcBef>
        <a:spcAft>
          <a:spcPct val="0"/>
        </a:spcAft>
        <a:defRPr sz="3600" b="1">
          <a:solidFill>
            <a:srgbClr val="006F6C"/>
          </a:solidFill>
          <a:latin typeface="Arial" charset="0"/>
        </a:defRPr>
      </a:lvl7pPr>
      <a:lvl8pPr marL="1371600" algn="l" rtl="0" eaLnBrk="1" fontAlgn="base" hangingPunct="1">
        <a:spcBef>
          <a:spcPct val="0"/>
        </a:spcBef>
        <a:spcAft>
          <a:spcPct val="0"/>
        </a:spcAft>
        <a:defRPr sz="3600" b="1">
          <a:solidFill>
            <a:srgbClr val="006F6C"/>
          </a:solidFill>
          <a:latin typeface="Arial" charset="0"/>
        </a:defRPr>
      </a:lvl8pPr>
      <a:lvl9pPr marL="1828800" algn="l" rtl="0" eaLnBrk="1" fontAlgn="base" hangingPunct="1">
        <a:spcBef>
          <a:spcPct val="0"/>
        </a:spcBef>
        <a:spcAft>
          <a:spcPct val="0"/>
        </a:spcAft>
        <a:defRPr sz="3600" b="1">
          <a:solidFill>
            <a:srgbClr val="006F6C"/>
          </a:solidFill>
          <a:latin typeface="Arial" charset="0"/>
        </a:defRPr>
      </a:lvl9pPr>
    </p:titleStyle>
    <p:bodyStyle>
      <a:lvl1pPr marL="342900" indent="-342900" algn="l" rtl="0" eaLnBrk="1" fontAlgn="base" hangingPunct="1">
        <a:spcBef>
          <a:spcPct val="20000"/>
        </a:spcBef>
        <a:spcAft>
          <a:spcPct val="20000"/>
        </a:spcAft>
        <a:buClr>
          <a:srgbClr val="006F6C"/>
        </a:buClr>
        <a:buSzPct val="120000"/>
        <a:buChar char="•"/>
        <a:defRPr sz="2400">
          <a:solidFill>
            <a:schemeClr val="tx1"/>
          </a:solidFill>
          <a:latin typeface="+mn-lt"/>
          <a:ea typeface="+mn-ea"/>
          <a:cs typeface="+mn-cs"/>
        </a:defRPr>
      </a:lvl1pPr>
      <a:lvl2pPr marL="742950" indent="-285750" algn="l" rtl="0" eaLnBrk="1" fontAlgn="base" hangingPunct="1">
        <a:spcBef>
          <a:spcPct val="20000"/>
        </a:spcBef>
        <a:spcAft>
          <a:spcPct val="20000"/>
        </a:spcAft>
        <a:buChar char="–"/>
        <a:defRPr sz="2000">
          <a:solidFill>
            <a:schemeClr val="tx1"/>
          </a:solidFill>
          <a:latin typeface="+mn-lt"/>
        </a:defRPr>
      </a:lvl2pPr>
      <a:lvl3pPr marL="1143000" indent="-228600" algn="l" rtl="0" eaLnBrk="1" fontAlgn="base" hangingPunct="1">
        <a:spcBef>
          <a:spcPct val="20000"/>
        </a:spcBef>
        <a:spcAft>
          <a:spcPct val="20000"/>
        </a:spcAft>
        <a:buChar char="•"/>
        <a:defRPr>
          <a:solidFill>
            <a:schemeClr val="tx1"/>
          </a:solidFill>
          <a:latin typeface="+mn-lt"/>
        </a:defRPr>
      </a:lvl3pPr>
      <a:lvl4pPr marL="1600200" indent="-228600" algn="l" rtl="0" eaLnBrk="1" fontAlgn="base" hangingPunct="1">
        <a:spcBef>
          <a:spcPct val="20000"/>
        </a:spcBef>
        <a:spcAft>
          <a:spcPct val="20000"/>
        </a:spcAft>
        <a:buChar char="–"/>
        <a:defRPr>
          <a:solidFill>
            <a:schemeClr val="tx1"/>
          </a:solidFill>
          <a:latin typeface="+mn-lt"/>
        </a:defRPr>
      </a:lvl4pPr>
      <a:lvl5pPr marL="2057400" indent="-228600" algn="l" rtl="0" eaLnBrk="1" fontAlgn="base" hangingPunct="1">
        <a:spcBef>
          <a:spcPct val="20000"/>
        </a:spcBef>
        <a:spcAft>
          <a:spcPct val="20000"/>
        </a:spcAft>
        <a:buChar char="»"/>
        <a:defRPr>
          <a:solidFill>
            <a:schemeClr val="tx1"/>
          </a:solidFill>
          <a:latin typeface="+mn-lt"/>
        </a:defRPr>
      </a:lvl5pPr>
      <a:lvl6pPr marL="2514600" indent="-228600" algn="l" rtl="0" eaLnBrk="1" fontAlgn="base" hangingPunct="1">
        <a:spcBef>
          <a:spcPct val="20000"/>
        </a:spcBef>
        <a:spcAft>
          <a:spcPct val="20000"/>
        </a:spcAft>
        <a:buChar char="»"/>
        <a:defRPr>
          <a:solidFill>
            <a:schemeClr val="tx1"/>
          </a:solidFill>
          <a:latin typeface="+mn-lt"/>
        </a:defRPr>
      </a:lvl6pPr>
      <a:lvl7pPr marL="2971800" indent="-228600" algn="l" rtl="0" eaLnBrk="1" fontAlgn="base" hangingPunct="1">
        <a:spcBef>
          <a:spcPct val="20000"/>
        </a:spcBef>
        <a:spcAft>
          <a:spcPct val="20000"/>
        </a:spcAft>
        <a:buChar char="»"/>
        <a:defRPr>
          <a:solidFill>
            <a:schemeClr val="tx1"/>
          </a:solidFill>
          <a:latin typeface="+mn-lt"/>
        </a:defRPr>
      </a:lvl7pPr>
      <a:lvl8pPr marL="3429000" indent="-228600" algn="l" rtl="0" eaLnBrk="1" fontAlgn="base" hangingPunct="1">
        <a:spcBef>
          <a:spcPct val="20000"/>
        </a:spcBef>
        <a:spcAft>
          <a:spcPct val="20000"/>
        </a:spcAft>
        <a:buChar char="»"/>
        <a:defRPr>
          <a:solidFill>
            <a:schemeClr val="tx1"/>
          </a:solidFill>
          <a:latin typeface="+mn-lt"/>
        </a:defRPr>
      </a:lvl8pPr>
      <a:lvl9pPr marL="3886200" indent="-228600" algn="l" rtl="0" eaLnBrk="1" fontAlgn="base" hangingPunct="1">
        <a:spcBef>
          <a:spcPct val="20000"/>
        </a:spcBef>
        <a:spcAft>
          <a:spcPct val="200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arget="../media/image17.jpeg" Type="http://schemas.openxmlformats.org/officeDocument/2006/relationships/image"/><Relationship Id="rId2" Target="../media/image16.jpeg" Type="http://schemas.openxmlformats.org/officeDocument/2006/relationships/image"/><Relationship Id="rId1" Target="../slideLayouts/slideLayout15.xml" Type="http://schemas.openxmlformats.org/officeDocument/2006/relationships/slideLayout"/></Relationships>
</file>

<file path=ppt/slides/_rels/slide22.xml.rels><?xml version="1.0" encoding="UTF-8" standalone="yes" ?><Relationships xmlns="http://schemas.openxmlformats.org/package/2006/relationships"><Relationship Id="rId2" Target="../media/image18.jpeg" Type="http://schemas.openxmlformats.org/officeDocument/2006/relationships/image"/><Relationship Id="rId1" Target="../slideLayouts/slideLayout15.xml" Type="http://schemas.openxmlformats.org/officeDocument/2006/relationships/slideLayout"/></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arget="../media/image19.jpeg" Type="http://schemas.openxmlformats.org/officeDocument/2006/relationships/image"/><Relationship Id="rId1" Target="../slideLayouts/slideLayout15.xml" Type="http://schemas.openxmlformats.org/officeDocument/2006/relationships/slideLayout"/></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2.jpeg"/><Relationship Id="rId4" Type="http://schemas.openxmlformats.org/officeDocument/2006/relationships/image" Target="../media/image21.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arget="../media/image28.jpeg" Type="http://schemas.openxmlformats.org/officeDocument/2006/relationships/image"/><Relationship Id="rId2" Target="../media/image27.jpeg" Type="http://schemas.openxmlformats.org/officeDocument/2006/relationships/image"/><Relationship Id="rId1" Target="../slideLayouts/slideLayout7.xml" Type="http://schemas.openxmlformats.org/officeDocument/2006/relationships/slideLayout"/><Relationship Id="rId5" Target="../media/image26.png" Type="http://schemas.openxmlformats.org/officeDocument/2006/relationships/image"/><Relationship Id="rId4" Target="../media/image25.png" Type="http://schemas.openxmlformats.org/officeDocument/2006/relationships/image"/></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arget="../media/image30.jpeg" Type="http://schemas.openxmlformats.org/officeDocument/2006/relationships/image"/><Relationship Id="rId2" Target="../media/image29.jpeg" Type="http://schemas.openxmlformats.org/officeDocument/2006/relationships/image"/><Relationship Id="rId1" Target="../slideLayouts/slideLayout7.xml" Type="http://schemas.openxmlformats.org/officeDocument/2006/relationships/slideLayout"/><Relationship Id="rId5" Target="../media/image26.png" Type="http://schemas.openxmlformats.org/officeDocument/2006/relationships/image"/><Relationship Id="rId4" Target="../media/image25.png" Type="http://schemas.openxmlformats.org/officeDocument/2006/relationships/image"/></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arget="../media/image28.jpeg" Type="http://schemas.openxmlformats.org/officeDocument/2006/relationships/image"/><Relationship Id="rId2" Target="../media/image27.jpeg" Type="http://schemas.openxmlformats.org/officeDocument/2006/relationships/image"/><Relationship Id="rId1" Target="../slideLayouts/slideLayout7.xml" Type="http://schemas.openxmlformats.org/officeDocument/2006/relationships/slideLayout"/><Relationship Id="rId5" Target="../media/image26.png" Type="http://schemas.openxmlformats.org/officeDocument/2006/relationships/image"/><Relationship Id="rId4" Target="../media/image25.png" Type="http://schemas.openxmlformats.org/officeDocument/2006/relationships/image"/></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arget="../media/image30.jpeg" Type="http://schemas.openxmlformats.org/officeDocument/2006/relationships/image"/><Relationship Id="rId2" Target="../media/image29.jpeg" Type="http://schemas.openxmlformats.org/officeDocument/2006/relationships/image"/><Relationship Id="rId1" Target="../slideLayouts/slideLayout7.xml" Type="http://schemas.openxmlformats.org/officeDocument/2006/relationships/slideLayout"/><Relationship Id="rId5" Target="../media/image26.png" Type="http://schemas.openxmlformats.org/officeDocument/2006/relationships/image"/><Relationship Id="rId4" Target="../media/image25.png" Type="http://schemas.openxmlformats.org/officeDocument/2006/relationships/image"/></Relationships>
</file>

<file path=ppt/slides/_rels/slide42.xml.rels><?xml version="1.0" encoding="UTF-8" standalone="yes" ?><Relationships xmlns="http://schemas.openxmlformats.org/package/2006/relationships"><Relationship Id="rId3" Target="../media/image28.jpeg" Type="http://schemas.openxmlformats.org/officeDocument/2006/relationships/image"/><Relationship Id="rId2" Target="../media/image27.jpeg" Type="http://schemas.openxmlformats.org/officeDocument/2006/relationships/image"/><Relationship Id="rId1" Target="../slideLayouts/slideLayout7.xml" Type="http://schemas.openxmlformats.org/officeDocument/2006/relationships/slideLayout"/><Relationship Id="rId4" Target="../media/image26.png" Type="http://schemas.openxmlformats.org/officeDocument/2006/relationships/image"/></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arget="../media/image26.png" Type="http://schemas.openxmlformats.org/officeDocument/2006/relationships/image"/><Relationship Id="rId3" Target="../media/image32.jpeg" Type="http://schemas.openxmlformats.org/officeDocument/2006/relationships/image"/><Relationship Id="rId7" Target="../media/image25.png" Type="http://schemas.openxmlformats.org/officeDocument/2006/relationships/image"/><Relationship Id="rId2" Target="../slideLayouts/slideLayout7.xml" Type="http://schemas.openxmlformats.org/officeDocument/2006/relationships/slideLayout"/><Relationship Id="rId1" Target="../drawings/vmlDrawing2.vml" Type="http://schemas.openxmlformats.org/officeDocument/2006/relationships/vmlDrawing"/><Relationship Id="rId6" Target="../media/image30.jpeg" Type="http://schemas.openxmlformats.org/officeDocument/2006/relationships/image"/><Relationship Id="rId11" Target="../embeddings/oleObject3.bin" Type="http://schemas.openxmlformats.org/officeDocument/2006/relationships/oleObject"/><Relationship Id="rId5" Target="../media/image29.jpeg" Type="http://schemas.openxmlformats.org/officeDocument/2006/relationships/image"/><Relationship Id="rId10" Target="../media/image31.png" Type="http://schemas.openxmlformats.org/officeDocument/2006/relationships/image"/><Relationship Id="rId4" Target="../media/image33.jpeg" Type="http://schemas.openxmlformats.org/officeDocument/2006/relationships/image"/><Relationship Id="rId9" Target="../embeddings/oleObject2.bin" Type="http://schemas.openxmlformats.org/officeDocument/2006/relationships/oleObject"/></Relationships>
</file>

<file path=ppt/slides/_rels/slide45.xml.rels><?xml version="1.0" encoding="UTF-8" standalone="yes" ?><Relationships xmlns="http://schemas.openxmlformats.org/package/2006/relationships"><Relationship Id="rId8" Target="../media/image35.jpeg" Type="http://schemas.openxmlformats.org/officeDocument/2006/relationships/image"/><Relationship Id="rId3" Target="../media/image25.png" Type="http://schemas.openxmlformats.org/officeDocument/2006/relationships/image"/><Relationship Id="rId7" Target="../media/image34.jpeg" Type="http://schemas.openxmlformats.org/officeDocument/2006/relationships/image"/><Relationship Id="rId2" Target="../slideLayouts/slideLayout7.xml" Type="http://schemas.openxmlformats.org/officeDocument/2006/relationships/slideLayout"/><Relationship Id="rId1" Target="../drawings/vmlDrawing3.vml" Type="http://schemas.openxmlformats.org/officeDocument/2006/relationships/vmlDrawing"/><Relationship Id="rId6" Target="../media/image31.png" Type="http://schemas.openxmlformats.org/officeDocument/2006/relationships/image"/><Relationship Id="rId5" Target="../embeddings/oleObject4.bin" Type="http://schemas.openxmlformats.org/officeDocument/2006/relationships/oleObject"/><Relationship Id="rId4" Target="../media/image26.png" Type="http://schemas.openxmlformats.org/officeDocument/2006/relationships/image"/></Relationships>
</file>

<file path=ppt/slides/_rels/slide46.xml.rels><?xml version="1.0" encoding="UTF-8" standalone="yes" ?><Relationships xmlns="http://schemas.openxmlformats.org/package/2006/relationships"><Relationship Id="rId8" Target="../media/image31.png" Type="http://schemas.openxmlformats.org/officeDocument/2006/relationships/image"/><Relationship Id="rId3" Target="../media/image25.png" Type="http://schemas.openxmlformats.org/officeDocument/2006/relationships/image"/><Relationship Id="rId7" Target="../embeddings/oleObject5.bin" Type="http://schemas.openxmlformats.org/officeDocument/2006/relationships/oleObject"/><Relationship Id="rId2" Target="../slideLayouts/slideLayout7.xml" Type="http://schemas.openxmlformats.org/officeDocument/2006/relationships/slideLayout"/><Relationship Id="rId1" Target="../drawings/vmlDrawing4.vml" Type="http://schemas.openxmlformats.org/officeDocument/2006/relationships/vmlDrawing"/><Relationship Id="rId6" Target="../media/image28.jpeg" Type="http://schemas.openxmlformats.org/officeDocument/2006/relationships/image"/><Relationship Id="rId5" Target="../media/image27.jpeg" Type="http://schemas.openxmlformats.org/officeDocument/2006/relationships/image"/><Relationship Id="rId4" Target="../media/image26.png" Type="http://schemas.openxmlformats.org/officeDocument/2006/relationships/image"/></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36.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36.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36.wmf"/></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36.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36.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36.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36.wmf"/></Relationships>
</file>

<file path=ppt/slides/_rels/slide5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38.wmf"/><Relationship Id="rId11" Type="http://schemas.openxmlformats.org/officeDocument/2006/relationships/oleObject" Target="../embeddings/oleObject18.bin"/><Relationship Id="rId5" Type="http://schemas.openxmlformats.org/officeDocument/2006/relationships/oleObject" Target="../embeddings/oleObject14.bin"/><Relationship Id="rId10" Type="http://schemas.openxmlformats.org/officeDocument/2006/relationships/oleObject" Target="../embeddings/oleObject17.bin"/><Relationship Id="rId4" Type="http://schemas.openxmlformats.org/officeDocument/2006/relationships/image" Target="../media/image37.png"/><Relationship Id="rId9" Type="http://schemas.openxmlformats.org/officeDocument/2006/relationships/oleObject" Target="../embeddings/oleObject16.bin"/></Relationships>
</file>

<file path=ppt/slides/_rels/slide55.x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oleObject" Target="../embeddings/oleObject24.bin"/><Relationship Id="rId18" Type="http://schemas.openxmlformats.org/officeDocument/2006/relationships/oleObject" Target="../embeddings/oleObject28.bin"/><Relationship Id="rId3" Type="http://schemas.openxmlformats.org/officeDocument/2006/relationships/oleObject" Target="../embeddings/oleObject19.bin"/><Relationship Id="rId21" Type="http://schemas.openxmlformats.org/officeDocument/2006/relationships/image" Target="../media/image44.wmf"/><Relationship Id="rId7" Type="http://schemas.openxmlformats.org/officeDocument/2006/relationships/oleObject" Target="../embeddings/oleObject21.bin"/><Relationship Id="rId12" Type="http://schemas.openxmlformats.org/officeDocument/2006/relationships/image" Target="../media/image31.png"/><Relationship Id="rId17" Type="http://schemas.openxmlformats.org/officeDocument/2006/relationships/image" Target="../media/image41.wmf"/><Relationship Id="rId2" Type="http://schemas.openxmlformats.org/officeDocument/2006/relationships/slideLayout" Target="../slideLayouts/slideLayout7.xml"/><Relationship Id="rId16" Type="http://schemas.openxmlformats.org/officeDocument/2006/relationships/oleObject" Target="../embeddings/oleObject27.bin"/><Relationship Id="rId20" Type="http://schemas.openxmlformats.org/officeDocument/2006/relationships/image" Target="../media/image43.gif"/><Relationship Id="rId1" Type="http://schemas.openxmlformats.org/officeDocument/2006/relationships/vmlDrawing" Target="../drawings/vmlDrawing13.vml"/><Relationship Id="rId6" Type="http://schemas.openxmlformats.org/officeDocument/2006/relationships/image" Target="../media/image38.wmf"/><Relationship Id="rId11" Type="http://schemas.openxmlformats.org/officeDocument/2006/relationships/oleObject" Target="../embeddings/oleObject23.bin"/><Relationship Id="rId5" Type="http://schemas.openxmlformats.org/officeDocument/2006/relationships/oleObject" Target="../embeddings/oleObject20.bin"/><Relationship Id="rId15" Type="http://schemas.openxmlformats.org/officeDocument/2006/relationships/oleObject" Target="../embeddings/oleObject26.bin"/><Relationship Id="rId23" Type="http://schemas.openxmlformats.org/officeDocument/2006/relationships/oleObject" Target="../embeddings/oleObject30.bin"/><Relationship Id="rId10" Type="http://schemas.openxmlformats.org/officeDocument/2006/relationships/image" Target="../media/image40.png"/><Relationship Id="rId19" Type="http://schemas.openxmlformats.org/officeDocument/2006/relationships/image" Target="../media/image42.wmf"/><Relationship Id="rId4" Type="http://schemas.openxmlformats.org/officeDocument/2006/relationships/image" Target="../media/image37.png"/><Relationship Id="rId9" Type="http://schemas.openxmlformats.org/officeDocument/2006/relationships/oleObject" Target="../embeddings/oleObject22.bin"/><Relationship Id="rId14" Type="http://schemas.openxmlformats.org/officeDocument/2006/relationships/oleObject" Target="../embeddings/oleObject25.bin"/><Relationship Id="rId22" Type="http://schemas.openxmlformats.org/officeDocument/2006/relationships/oleObject" Target="../embeddings/oleObject29.bin"/></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arget="../media/image13.jpeg" Type="http://schemas.openxmlformats.org/officeDocument/2006/relationships/image"/><Relationship Id="rId1" Target="../slideLayouts/slideLayout2.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34806" y="3200400"/>
            <a:ext cx="4727994" cy="707886"/>
          </a:xfrm>
          <a:prstGeom prst="rect">
            <a:avLst/>
          </a:prstGeom>
        </p:spPr>
        <p:txBody>
          <a:bodyPr wrap="square">
            <a:spAutoFit/>
          </a:bodyPr>
          <a:lstStyle/>
          <a:p>
            <a:pPr algn="ctr"/>
            <a:r>
              <a:rPr lang="en-US" sz="4000" b="1" dirty="0" smtClean="0">
                <a:solidFill>
                  <a:srgbClr val="002060"/>
                </a:solidFill>
              </a:rPr>
              <a:t>Introduction</a:t>
            </a:r>
            <a:endParaRPr lang="en-US" sz="4000" dirty="0">
              <a:solidFill>
                <a:srgbClr val="002060"/>
              </a:solidFill>
            </a:endParaRPr>
          </a:p>
        </p:txBody>
      </p:sp>
      <p:sp>
        <p:nvSpPr>
          <p:cNvPr id="7" name="Subtitle 2"/>
          <p:cNvSpPr txBox="1">
            <a:spLocks/>
          </p:cNvSpPr>
          <p:nvPr/>
        </p:nvSpPr>
        <p:spPr bwMode="auto">
          <a:xfrm>
            <a:off x="1295400" y="4876800"/>
            <a:ext cx="6400800" cy="16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smtClean="0">
              <a:ln>
                <a:noFill/>
              </a:ln>
              <a:solidFill>
                <a:srgbClr val="0070C0"/>
              </a:solidFill>
              <a:effectLst/>
              <a:uLnTx/>
              <a:uFillTx/>
              <a:latin typeface="+mn-lt"/>
              <a:ea typeface="+mn-ea"/>
              <a:cs typeface="+mn-cs"/>
            </a:endParaRPr>
          </a:p>
          <a:p>
            <a:pPr marR="0" lvl="0" algn="l" defTabSz="914400" rtl="0" eaLnBrk="1" fontAlgn="base" latinLnBrk="0" hangingPunct="1">
              <a:lnSpc>
                <a:spcPct val="100000"/>
              </a:lnSpc>
              <a:spcBef>
                <a:spcPct val="20000"/>
              </a:spcBef>
              <a:spcAft>
                <a:spcPct val="0"/>
              </a:spcAft>
              <a:buClrTx/>
              <a:buSzTx/>
              <a:tabLst/>
              <a:defRPr/>
            </a:pPr>
            <a:r>
              <a:rPr kumimoji="0" lang="en-US" sz="3200" b="1" i="0" u="none" strike="noStrike" kern="0" cap="none" spc="0" normalizeH="0" baseline="0" noProof="0" dirty="0" smtClean="0">
                <a:ln>
                  <a:noFill/>
                </a:ln>
                <a:solidFill>
                  <a:srgbClr val="7030A0"/>
                </a:solidFill>
                <a:effectLst/>
                <a:uLnTx/>
                <a:uFillTx/>
                <a:latin typeface="Batang" pitchFamily="18" charset="-127"/>
                <a:ea typeface="Batang" pitchFamily="18" charset="-127"/>
                <a:cs typeface="+mn-cs"/>
              </a:rPr>
              <a:t>Dr. </a:t>
            </a:r>
            <a:r>
              <a:rPr kumimoji="0" lang="en-US" sz="3200" b="1" i="0" u="none" strike="noStrike" kern="0" cap="none" spc="0" normalizeH="0" baseline="0" noProof="0" dirty="0" err="1" smtClean="0">
                <a:ln>
                  <a:noFill/>
                </a:ln>
                <a:solidFill>
                  <a:srgbClr val="7030A0"/>
                </a:solidFill>
                <a:effectLst/>
                <a:uLnTx/>
                <a:uFillTx/>
                <a:latin typeface="Batang" pitchFamily="18" charset="-127"/>
                <a:ea typeface="Batang" pitchFamily="18" charset="-127"/>
                <a:cs typeface="+mn-cs"/>
              </a:rPr>
              <a:t>Abdulhussein</a:t>
            </a:r>
            <a:r>
              <a:rPr kumimoji="0" lang="en-US" sz="3200" b="1" i="0" u="none" strike="noStrike" kern="0" cap="none" spc="0" normalizeH="0" baseline="0" noProof="0" dirty="0" smtClean="0">
                <a:ln>
                  <a:noFill/>
                </a:ln>
                <a:solidFill>
                  <a:srgbClr val="7030A0"/>
                </a:solidFill>
                <a:effectLst/>
                <a:uLnTx/>
                <a:uFillTx/>
                <a:latin typeface="Batang" pitchFamily="18" charset="-127"/>
                <a:ea typeface="Batang" pitchFamily="18" charset="-127"/>
                <a:cs typeface="+mn-cs"/>
              </a:rPr>
              <a:t> M. Abdullah</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rgbClr val="0070C0"/>
              </a:solidFill>
              <a:effectLst/>
              <a:uLnTx/>
              <a:uFillTx/>
              <a:latin typeface="+mn-lt"/>
              <a:ea typeface="+mn-ea"/>
              <a:cs typeface="+mn-cs"/>
            </a:endParaRPr>
          </a:p>
        </p:txBody>
      </p:sp>
      <p:sp>
        <p:nvSpPr>
          <p:cNvPr id="8" name="Rectangle 7"/>
          <p:cNvSpPr/>
          <p:nvPr/>
        </p:nvSpPr>
        <p:spPr>
          <a:xfrm>
            <a:off x="914400" y="4888468"/>
            <a:ext cx="3577308" cy="369332"/>
          </a:xfrm>
          <a:prstGeom prst="rect">
            <a:avLst/>
          </a:prstGeom>
        </p:spPr>
        <p:txBody>
          <a:bodyPr wrap="square">
            <a:spAutoFit/>
          </a:bodyPr>
          <a:lstStyle/>
          <a:p>
            <a:pPr marL="342900" lvl="0" indent="-342900" algn="ctr" fontAlgn="base">
              <a:spcBef>
                <a:spcPct val="20000"/>
              </a:spcBef>
              <a:spcAft>
                <a:spcPct val="0"/>
              </a:spcAft>
              <a:defRPr/>
            </a:pPr>
            <a:r>
              <a:rPr lang="en-US" b="1" kern="0" dirty="0" smtClean="0">
                <a:solidFill>
                  <a:srgbClr val="C00000"/>
                </a:solidFill>
              </a:rPr>
              <a:t>1</a:t>
            </a:r>
            <a:r>
              <a:rPr lang="en-US" b="1" kern="0" baseline="30000" dirty="0" smtClean="0">
                <a:solidFill>
                  <a:srgbClr val="C00000"/>
                </a:solidFill>
              </a:rPr>
              <a:t>st</a:t>
            </a:r>
            <a:r>
              <a:rPr lang="en-US" b="1" kern="0" dirty="0" smtClean="0">
                <a:solidFill>
                  <a:srgbClr val="C00000"/>
                </a:solidFill>
              </a:rPr>
              <a:t>  </a:t>
            </a:r>
            <a:r>
              <a:rPr lang="en-US" b="1" kern="0" dirty="0">
                <a:solidFill>
                  <a:srgbClr val="C00000"/>
                </a:solidFill>
              </a:rPr>
              <a:t>semester </a:t>
            </a:r>
            <a:r>
              <a:rPr lang="en-US" b="1" kern="0" dirty="0" smtClean="0">
                <a:solidFill>
                  <a:srgbClr val="C00000"/>
                </a:solidFill>
              </a:rPr>
              <a:t>2018-2019</a:t>
            </a:r>
            <a:endParaRPr lang="en-US" b="1" kern="0" dirty="0">
              <a:solidFill>
                <a:srgbClr val="C00000"/>
              </a:solidFill>
            </a:endParaRPr>
          </a:p>
        </p:txBody>
      </p:sp>
      <p:sp>
        <p:nvSpPr>
          <p:cNvPr id="9" name="TextBox 8"/>
          <p:cNvSpPr txBox="1"/>
          <p:nvPr/>
        </p:nvSpPr>
        <p:spPr>
          <a:xfrm>
            <a:off x="1219200" y="6248400"/>
            <a:ext cx="6705600" cy="369332"/>
          </a:xfrm>
          <a:prstGeom prst="rect">
            <a:avLst/>
          </a:prstGeom>
          <a:noFill/>
        </p:spPr>
        <p:txBody>
          <a:bodyPr wrap="square" rtlCol="0">
            <a:spAutoFit/>
          </a:bodyPr>
          <a:lstStyle/>
          <a:p>
            <a:pPr algn="ctr"/>
            <a:r>
              <a:rPr lang="en-US" dirty="0" smtClean="0"/>
              <a:t>Computer Science Dept., College of </a:t>
            </a:r>
            <a:r>
              <a:rPr lang="en-US" dirty="0" smtClean="0"/>
              <a:t>CS &amp; IT, </a:t>
            </a:r>
            <a:r>
              <a:rPr lang="en-US" dirty="0" err="1" smtClean="0"/>
              <a:t>Basrah</a:t>
            </a:r>
            <a:r>
              <a:rPr lang="en-US" dirty="0" smtClean="0"/>
              <a:t> University</a:t>
            </a:r>
            <a:endParaRPr lang="en-US" dirty="0"/>
          </a:p>
        </p:txBody>
      </p:sp>
      <p:pic>
        <p:nvPicPr>
          <p:cNvPr id="11" name="Picture 10" descr="semantic-web.png"/>
          <p:cNvPicPr>
            <a:picLocks noChangeAspect="1"/>
          </p:cNvPicPr>
          <p:nvPr/>
        </p:nvPicPr>
        <p:blipFill>
          <a:blip r:embed="rId2"/>
          <a:stretch>
            <a:fillRect/>
          </a:stretch>
        </p:blipFill>
        <p:spPr>
          <a:xfrm>
            <a:off x="1057275" y="1066800"/>
            <a:ext cx="4429125" cy="1905000"/>
          </a:xfrm>
          <a:prstGeom prst="rect">
            <a:avLst/>
          </a:prstGeom>
        </p:spPr>
      </p:pic>
      <p:sp>
        <p:nvSpPr>
          <p:cNvPr id="10" name="TextBox 9"/>
          <p:cNvSpPr txBox="1"/>
          <p:nvPr/>
        </p:nvSpPr>
        <p:spPr>
          <a:xfrm rot="2730146">
            <a:off x="7036087" y="666601"/>
            <a:ext cx="2438400" cy="523220"/>
          </a:xfrm>
          <a:prstGeom prst="rect">
            <a:avLst/>
          </a:prstGeom>
          <a:noFill/>
        </p:spPr>
        <p:txBody>
          <a:bodyPr wrap="square" rtlCol="0">
            <a:spAutoFit/>
          </a:bodyPr>
          <a:lstStyle/>
          <a:p>
            <a:r>
              <a:rPr lang="en-US" sz="2800" b="1" dirty="0" smtClean="0">
                <a:solidFill>
                  <a:srgbClr val="002060"/>
                </a:solidFill>
              </a:rPr>
              <a:t>Lecture # 1</a:t>
            </a:r>
            <a:endParaRPr lang="en-US" sz="2800" b="1"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Grp="1" noChangeArrowheads="1"/>
          </p:cNvSpPr>
          <p:nvPr>
            <p:ph type="title"/>
          </p:nvPr>
        </p:nvSpPr>
        <p:spPr/>
        <p:txBody>
          <a:bodyPr/>
          <a:lstStyle/>
          <a:p>
            <a:r>
              <a:rPr lang="en-GB"/>
              <a:t>What information can we see…</a:t>
            </a:r>
            <a:endParaRPr lang="en-US"/>
          </a:p>
        </p:txBody>
      </p:sp>
      <p:sp>
        <p:nvSpPr>
          <p:cNvPr id="635908" name="Rectangle 4"/>
          <p:cNvSpPr>
            <a:spLocks noChangeArrowheads="1"/>
          </p:cNvSpPr>
          <p:nvPr/>
        </p:nvSpPr>
        <p:spPr bwMode="auto">
          <a:xfrm>
            <a:off x="755650" y="1773238"/>
            <a:ext cx="7661275" cy="468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buFontTx/>
              <a:buNone/>
            </a:pPr>
            <a:r>
              <a:rPr lang="en-GB" sz="1600" b="1">
                <a:latin typeface="Arial" pitchFamily="34" charset="0"/>
              </a:rPr>
              <a:t>WWW2002</a:t>
            </a:r>
          </a:p>
          <a:p>
            <a:pPr marL="342900" indent="-342900">
              <a:lnSpc>
                <a:spcPct val="80000"/>
              </a:lnSpc>
              <a:buFontTx/>
              <a:buNone/>
            </a:pPr>
            <a:r>
              <a:rPr lang="en-GB" sz="1600" b="1">
                <a:latin typeface="Arial" pitchFamily="34" charset="0"/>
              </a:rPr>
              <a:t>The eleventh international world wide web conference</a:t>
            </a:r>
          </a:p>
          <a:p>
            <a:pPr marL="342900" indent="-342900">
              <a:lnSpc>
                <a:spcPct val="80000"/>
              </a:lnSpc>
              <a:buFontTx/>
              <a:buNone/>
            </a:pPr>
            <a:r>
              <a:rPr lang="en-GB" sz="1600" b="1">
                <a:latin typeface="Arial" pitchFamily="34" charset="0"/>
              </a:rPr>
              <a:t>Sheraton waikiki hotel</a:t>
            </a:r>
          </a:p>
          <a:p>
            <a:pPr marL="342900" indent="-342900">
              <a:lnSpc>
                <a:spcPct val="80000"/>
              </a:lnSpc>
              <a:buFontTx/>
              <a:buNone/>
            </a:pPr>
            <a:r>
              <a:rPr lang="en-GB" sz="1600" b="1">
                <a:latin typeface="Arial" pitchFamily="34" charset="0"/>
              </a:rPr>
              <a:t>Honolulu, hawaii, USA</a:t>
            </a:r>
          </a:p>
          <a:p>
            <a:pPr marL="342900" indent="-342900">
              <a:lnSpc>
                <a:spcPct val="80000"/>
              </a:lnSpc>
              <a:buFontTx/>
              <a:buNone/>
            </a:pPr>
            <a:r>
              <a:rPr lang="en-GB" sz="1600" b="1">
                <a:latin typeface="Arial" pitchFamily="34" charset="0"/>
              </a:rPr>
              <a:t>7-11 may 2002</a:t>
            </a:r>
          </a:p>
          <a:p>
            <a:pPr marL="342900" indent="-342900">
              <a:lnSpc>
                <a:spcPct val="80000"/>
              </a:lnSpc>
              <a:buFontTx/>
              <a:buNone/>
            </a:pPr>
            <a:r>
              <a:rPr lang="en-GB" sz="1600" b="1">
                <a:latin typeface="Arial" pitchFamily="34" charset="0"/>
              </a:rPr>
              <a:t>1 location 5 days learn interact</a:t>
            </a:r>
          </a:p>
          <a:p>
            <a:pPr marL="342900" indent="-342900">
              <a:lnSpc>
                <a:spcPct val="80000"/>
              </a:lnSpc>
              <a:buFontTx/>
              <a:buNone/>
            </a:pPr>
            <a:r>
              <a:rPr lang="en-GB" sz="1600" b="1">
                <a:latin typeface="Arial" pitchFamily="34" charset="0"/>
              </a:rPr>
              <a:t>Registered participants coming from</a:t>
            </a:r>
          </a:p>
          <a:p>
            <a:pPr marL="342900" indent="-342900">
              <a:lnSpc>
                <a:spcPct val="80000"/>
              </a:lnSpc>
              <a:buFontTx/>
              <a:buNone/>
            </a:pPr>
            <a:r>
              <a:rPr lang="en-GB" sz="1600" b="1">
                <a:latin typeface="Arial" pitchFamily="34" charset="0"/>
              </a:rPr>
              <a:t>australia, canada, chile denmark, france, germany, ghana, hong kong, india, ireland, italy, japan, malta, new zealand, the netherlands, norway, singapore, switzerland, the united kingdom, the united states, vietnam, zaire</a:t>
            </a:r>
          </a:p>
          <a:p>
            <a:pPr marL="342900" indent="-342900">
              <a:lnSpc>
                <a:spcPct val="80000"/>
              </a:lnSpc>
              <a:buFontTx/>
              <a:buNone/>
            </a:pPr>
            <a:r>
              <a:rPr lang="en-GB" sz="1600" b="1">
                <a:latin typeface="Arial" pitchFamily="34" charset="0"/>
              </a:rPr>
              <a:t>Register now</a:t>
            </a:r>
          </a:p>
          <a:p>
            <a:pPr marL="342900" indent="-342900">
              <a:lnSpc>
                <a:spcPct val="80000"/>
              </a:lnSpc>
              <a:buFontTx/>
              <a:buNone/>
            </a:pPr>
            <a:r>
              <a:rPr lang="en-GB" sz="1600" b="1">
                <a:latin typeface="Arial" pitchFamily="34" charset="0"/>
              </a:rPr>
              <a:t>On the 7</a:t>
            </a:r>
            <a:r>
              <a:rPr lang="en-GB" sz="1600" b="1" baseline="30000">
                <a:latin typeface="Arial" pitchFamily="34" charset="0"/>
              </a:rPr>
              <a:t>th</a:t>
            </a:r>
            <a:r>
              <a:rPr lang="en-GB" sz="1600" b="1">
                <a:latin typeface="Arial" pitchFamily="34" charset="0"/>
              </a:rPr>
              <a:t> May Honolulu will provide the backdrop of the eleventh international world wide web conference. This prestigious event …</a:t>
            </a:r>
          </a:p>
          <a:p>
            <a:pPr marL="342900" indent="-342900">
              <a:lnSpc>
                <a:spcPct val="80000"/>
              </a:lnSpc>
              <a:buFontTx/>
              <a:buNone/>
            </a:pPr>
            <a:r>
              <a:rPr lang="en-GB" sz="1600" b="1">
                <a:latin typeface="Arial" pitchFamily="34" charset="0"/>
              </a:rPr>
              <a:t>Speakers confirmed</a:t>
            </a:r>
          </a:p>
          <a:p>
            <a:pPr marL="342900" indent="-342900">
              <a:lnSpc>
                <a:spcPct val="80000"/>
              </a:lnSpc>
              <a:buFontTx/>
              <a:buNone/>
            </a:pPr>
            <a:r>
              <a:rPr lang="en-GB" sz="1600" b="1">
                <a:latin typeface="Arial" pitchFamily="34" charset="0"/>
              </a:rPr>
              <a:t>Tim berners-lee  </a:t>
            </a:r>
          </a:p>
          <a:p>
            <a:pPr marL="342900" indent="-342900">
              <a:lnSpc>
                <a:spcPct val="80000"/>
              </a:lnSpc>
              <a:buFontTx/>
              <a:buNone/>
            </a:pPr>
            <a:r>
              <a:rPr lang="en-GB" sz="1600" b="1">
                <a:latin typeface="Arial" pitchFamily="34" charset="0"/>
              </a:rPr>
              <a:t>Tim is the well known inventor of the Web, …</a:t>
            </a:r>
          </a:p>
          <a:p>
            <a:pPr marL="342900" indent="-342900">
              <a:lnSpc>
                <a:spcPct val="80000"/>
              </a:lnSpc>
              <a:buFontTx/>
              <a:buNone/>
            </a:pPr>
            <a:r>
              <a:rPr lang="en-GB" sz="1600" b="1">
                <a:latin typeface="Arial" pitchFamily="34" charset="0"/>
              </a:rPr>
              <a:t>Ian Foster</a:t>
            </a:r>
          </a:p>
          <a:p>
            <a:pPr marL="342900" indent="-342900">
              <a:lnSpc>
                <a:spcPct val="80000"/>
              </a:lnSpc>
              <a:buFontTx/>
              <a:buNone/>
            </a:pPr>
            <a:r>
              <a:rPr lang="en-GB" sz="1600" b="1">
                <a:latin typeface="Arial" pitchFamily="34" charset="0"/>
              </a:rPr>
              <a:t>Ian is the pioneer of the Grid, the next generation internet …</a:t>
            </a:r>
          </a:p>
          <a:p>
            <a:pPr marL="342900" indent="-342900">
              <a:lnSpc>
                <a:spcPct val="80000"/>
              </a:lnSpc>
              <a:buFontTx/>
              <a:buNone/>
            </a:pPr>
            <a:endParaRPr lang="en-GB" sz="1600" b="1">
              <a:latin typeface="Arial" pitchFamily="34" charset="0"/>
            </a:endParaRPr>
          </a:p>
          <a:p>
            <a:pPr marL="342900" indent="-342900">
              <a:lnSpc>
                <a:spcPct val="80000"/>
              </a:lnSpc>
            </a:pPr>
            <a:endParaRPr lang="en-GB" sz="1200" b="1">
              <a:latin typeface="Arial" pitchFamily="34" charset="0"/>
            </a:endParaRPr>
          </a:p>
        </p:txBody>
      </p:sp>
    </p:spTree>
    <p:extLst>
      <p:ext uri="{BB962C8B-B14F-4D97-AF65-F5344CB8AC3E}">
        <p14:creationId xmlns:p14="http://schemas.microsoft.com/office/powerpoint/2010/main" val="39577702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59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90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ChangeArrowheads="1"/>
          </p:cNvSpPr>
          <p:nvPr>
            <p:ph type="title"/>
          </p:nvPr>
        </p:nvSpPr>
        <p:spPr/>
        <p:txBody>
          <a:bodyPr/>
          <a:lstStyle/>
          <a:p>
            <a:r>
              <a:rPr lang="en-GB"/>
              <a:t>What information can a machine see…</a:t>
            </a:r>
            <a:endParaRPr lang="en-US"/>
          </a:p>
        </p:txBody>
      </p:sp>
      <p:sp>
        <p:nvSpPr>
          <p:cNvPr id="637955" name="Rectangle 3"/>
          <p:cNvSpPr>
            <a:spLocks noChangeArrowheads="1"/>
          </p:cNvSpPr>
          <p:nvPr/>
        </p:nvSpPr>
        <p:spPr bwMode="auto">
          <a:xfrm>
            <a:off x="755650" y="1773238"/>
            <a:ext cx="7661275" cy="468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buFontTx/>
              <a:buNone/>
            </a:pPr>
            <a:r>
              <a:rPr lang="en-GB" sz="1400">
                <a:latin typeface="Wingdings" pitchFamily="2" charset="2"/>
              </a:rPr>
              <a:t>WWW2002</a:t>
            </a:r>
          </a:p>
          <a:p>
            <a:pPr marL="342900" indent="-342900">
              <a:lnSpc>
                <a:spcPct val="80000"/>
              </a:lnSpc>
              <a:buFontTx/>
              <a:buNone/>
            </a:pPr>
            <a:r>
              <a:rPr lang="en-GB" sz="1400">
                <a:latin typeface="Wingdings" pitchFamily="2" charset="2"/>
              </a:rPr>
              <a:t>The eleventh international world wide web conference</a:t>
            </a:r>
          </a:p>
          <a:p>
            <a:pPr marL="342900" indent="-342900">
              <a:lnSpc>
                <a:spcPct val="80000"/>
              </a:lnSpc>
              <a:buFontTx/>
              <a:buNone/>
            </a:pPr>
            <a:r>
              <a:rPr lang="en-GB" sz="1400">
                <a:latin typeface="Wingdings" pitchFamily="2" charset="2"/>
              </a:rPr>
              <a:t>Sheraton waikiki hotel</a:t>
            </a:r>
          </a:p>
          <a:p>
            <a:pPr marL="342900" indent="-342900">
              <a:lnSpc>
                <a:spcPct val="80000"/>
              </a:lnSpc>
              <a:buFontTx/>
              <a:buNone/>
            </a:pPr>
            <a:r>
              <a:rPr lang="en-GB" sz="1400">
                <a:latin typeface="Wingdings" pitchFamily="2" charset="2"/>
              </a:rPr>
              <a:t>Honolulu, hawaii, USA</a:t>
            </a:r>
          </a:p>
          <a:p>
            <a:pPr marL="342900" indent="-342900">
              <a:lnSpc>
                <a:spcPct val="80000"/>
              </a:lnSpc>
              <a:buFontTx/>
              <a:buNone/>
            </a:pPr>
            <a:r>
              <a:rPr lang="en-GB" sz="1400">
                <a:latin typeface="Wingdings" pitchFamily="2" charset="2"/>
              </a:rPr>
              <a:t>7-11 may 2002</a:t>
            </a:r>
          </a:p>
          <a:p>
            <a:pPr marL="342900" indent="-342900">
              <a:lnSpc>
                <a:spcPct val="80000"/>
              </a:lnSpc>
              <a:buFontTx/>
              <a:buNone/>
            </a:pPr>
            <a:r>
              <a:rPr lang="en-GB" sz="1400">
                <a:latin typeface="Wingdings" pitchFamily="2" charset="2"/>
              </a:rPr>
              <a:t>1 location 5 days learn interact</a:t>
            </a:r>
          </a:p>
          <a:p>
            <a:pPr marL="342900" indent="-342900">
              <a:lnSpc>
                <a:spcPct val="80000"/>
              </a:lnSpc>
              <a:buFontTx/>
              <a:buNone/>
            </a:pPr>
            <a:r>
              <a:rPr lang="en-GB" sz="1400">
                <a:latin typeface="Wingdings" pitchFamily="2" charset="2"/>
              </a:rPr>
              <a:t>Registered participants coming from</a:t>
            </a:r>
          </a:p>
          <a:p>
            <a:pPr marL="342900" indent="-342900">
              <a:lnSpc>
                <a:spcPct val="80000"/>
              </a:lnSpc>
              <a:buFontTx/>
              <a:buNone/>
            </a:pPr>
            <a:r>
              <a:rPr lang="en-GB" sz="1400">
                <a:latin typeface="Wingdings" pitchFamily="2" charset="2"/>
              </a:rPr>
              <a:t>australia, canada, chile denmark, france, germany, ghana, hong kong, india, ireland, italy, japan, malta, new zealand, the netherlands, norway, singapore, switzerland, the united kingdom, the united states, vietnam, zaire</a:t>
            </a:r>
          </a:p>
          <a:p>
            <a:pPr marL="342900" indent="-342900">
              <a:lnSpc>
                <a:spcPct val="80000"/>
              </a:lnSpc>
              <a:buFontTx/>
              <a:buNone/>
            </a:pPr>
            <a:r>
              <a:rPr lang="en-GB" sz="1400">
                <a:latin typeface="Wingdings" pitchFamily="2" charset="2"/>
              </a:rPr>
              <a:t>Register now</a:t>
            </a:r>
          </a:p>
          <a:p>
            <a:pPr marL="342900" indent="-342900">
              <a:lnSpc>
                <a:spcPct val="80000"/>
              </a:lnSpc>
              <a:buFontTx/>
              <a:buNone/>
            </a:pPr>
            <a:r>
              <a:rPr lang="en-GB" sz="1400">
                <a:latin typeface="Wingdings" pitchFamily="2" charset="2"/>
              </a:rPr>
              <a:t>On the 7</a:t>
            </a:r>
            <a:r>
              <a:rPr lang="en-GB" sz="1400" baseline="30000">
                <a:latin typeface="Wingdings" pitchFamily="2" charset="2"/>
              </a:rPr>
              <a:t>th</a:t>
            </a:r>
            <a:r>
              <a:rPr lang="en-GB" sz="1400">
                <a:latin typeface="Wingdings" pitchFamily="2" charset="2"/>
              </a:rPr>
              <a:t> May Honolulu will provide the backdrop of the eleventh international world wide web conference. This prestigious event …</a:t>
            </a:r>
          </a:p>
          <a:p>
            <a:pPr marL="342900" indent="-342900">
              <a:lnSpc>
                <a:spcPct val="80000"/>
              </a:lnSpc>
              <a:buFontTx/>
              <a:buNone/>
            </a:pPr>
            <a:r>
              <a:rPr lang="en-GB" sz="1400">
                <a:latin typeface="Wingdings" pitchFamily="2" charset="2"/>
              </a:rPr>
              <a:t>Speakers confirmed</a:t>
            </a:r>
          </a:p>
          <a:p>
            <a:pPr marL="342900" indent="-342900">
              <a:lnSpc>
                <a:spcPct val="80000"/>
              </a:lnSpc>
              <a:buFontTx/>
              <a:buNone/>
            </a:pPr>
            <a:r>
              <a:rPr lang="en-GB" sz="1400">
                <a:latin typeface="Wingdings" pitchFamily="2" charset="2"/>
              </a:rPr>
              <a:t>Tim berners-lee  </a:t>
            </a:r>
          </a:p>
          <a:p>
            <a:pPr marL="342900" indent="-342900">
              <a:lnSpc>
                <a:spcPct val="80000"/>
              </a:lnSpc>
              <a:buFontTx/>
              <a:buNone/>
            </a:pPr>
            <a:r>
              <a:rPr lang="en-GB" sz="1400">
                <a:latin typeface="Wingdings" pitchFamily="2" charset="2"/>
              </a:rPr>
              <a:t>Tim is the well known inventor of the Web, …</a:t>
            </a:r>
          </a:p>
          <a:p>
            <a:pPr marL="342900" indent="-342900">
              <a:lnSpc>
                <a:spcPct val="80000"/>
              </a:lnSpc>
              <a:buFontTx/>
              <a:buNone/>
            </a:pPr>
            <a:r>
              <a:rPr lang="en-GB" sz="1400">
                <a:latin typeface="Wingdings" pitchFamily="2" charset="2"/>
              </a:rPr>
              <a:t>Ian Foster</a:t>
            </a:r>
          </a:p>
          <a:p>
            <a:pPr marL="342900" indent="-342900">
              <a:lnSpc>
                <a:spcPct val="80000"/>
              </a:lnSpc>
              <a:buFontTx/>
              <a:buNone/>
            </a:pPr>
            <a:r>
              <a:rPr lang="en-GB" sz="1400">
                <a:latin typeface="Wingdings" pitchFamily="2" charset="2"/>
              </a:rPr>
              <a:t>Ian is the pioneer of the Grid, the next generation internet …</a:t>
            </a:r>
          </a:p>
          <a:p>
            <a:pPr marL="342900" indent="-342900">
              <a:lnSpc>
                <a:spcPct val="80000"/>
              </a:lnSpc>
              <a:buFontTx/>
              <a:buNone/>
            </a:pPr>
            <a:endParaRPr lang="en-GB" sz="1400">
              <a:latin typeface="Wingdings" pitchFamily="2" charset="2"/>
            </a:endParaRPr>
          </a:p>
          <a:p>
            <a:pPr marL="342900" indent="-342900">
              <a:lnSpc>
                <a:spcPct val="80000"/>
              </a:lnSpc>
            </a:pPr>
            <a:endParaRPr lang="en-GB" sz="1000">
              <a:latin typeface="Wingdings" pitchFamily="2" charset="2"/>
            </a:endParaRPr>
          </a:p>
        </p:txBody>
      </p:sp>
    </p:spTree>
    <p:extLst>
      <p:ext uri="{BB962C8B-B14F-4D97-AF65-F5344CB8AC3E}">
        <p14:creationId xmlns:p14="http://schemas.microsoft.com/office/powerpoint/2010/main" val="1305484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79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7955"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2"/>
          <p:cNvSpPr>
            <a:spLocks noGrp="1" noChangeArrowheads="1"/>
          </p:cNvSpPr>
          <p:nvPr>
            <p:ph type="title"/>
          </p:nvPr>
        </p:nvSpPr>
        <p:spPr>
          <a:xfrm>
            <a:off x="696912" y="457200"/>
            <a:ext cx="8218488" cy="838200"/>
          </a:xfrm>
        </p:spPr>
        <p:txBody>
          <a:bodyPr/>
          <a:lstStyle/>
          <a:p>
            <a:r>
              <a:rPr lang="en-GB" sz="3200" dirty="0">
                <a:latin typeface="Baskerville Old Face" pitchFamily="18" charset="0"/>
              </a:rPr>
              <a:t>Solution: XML </a:t>
            </a:r>
            <a:r>
              <a:rPr lang="en-GB" sz="3200" dirty="0" err="1">
                <a:latin typeface="Baskerville Old Face" pitchFamily="18" charset="0"/>
              </a:rPr>
              <a:t>markup</a:t>
            </a:r>
            <a:r>
              <a:rPr lang="en-GB" sz="3200" dirty="0">
                <a:latin typeface="Baskerville Old Face" pitchFamily="18" charset="0"/>
              </a:rPr>
              <a:t> with “meaningful” tags?</a:t>
            </a:r>
            <a:endParaRPr lang="en-US" sz="3200" dirty="0">
              <a:latin typeface="Baskerville Old Face" pitchFamily="18" charset="0"/>
            </a:endParaRPr>
          </a:p>
        </p:txBody>
      </p:sp>
      <p:sp>
        <p:nvSpPr>
          <p:cNvPr id="640003" name="Rectangle 3"/>
          <p:cNvSpPr>
            <a:spLocks noChangeArrowheads="1"/>
          </p:cNvSpPr>
          <p:nvPr/>
        </p:nvSpPr>
        <p:spPr bwMode="auto">
          <a:xfrm>
            <a:off x="609600" y="1697037"/>
            <a:ext cx="7993063" cy="462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buFontTx/>
              <a:buNone/>
            </a:pPr>
            <a:r>
              <a:rPr lang="en-GB" sz="2000" b="1" dirty="0">
                <a:solidFill>
                  <a:srgbClr val="FF9999"/>
                </a:solidFill>
                <a:latin typeface="Arial" pitchFamily="34" charset="0"/>
              </a:rPr>
              <a:t>&lt;name&gt;</a:t>
            </a:r>
            <a:r>
              <a:rPr lang="en-GB" sz="1400" dirty="0">
                <a:solidFill>
                  <a:srgbClr val="FF9999"/>
                </a:solidFill>
                <a:latin typeface="Wingdings" pitchFamily="2" charset="2"/>
              </a:rPr>
              <a:t>WWW2002</a:t>
            </a:r>
          </a:p>
          <a:p>
            <a:pPr marL="342900" indent="-342900">
              <a:lnSpc>
                <a:spcPct val="80000"/>
              </a:lnSpc>
              <a:buFontTx/>
              <a:buNone/>
            </a:pPr>
            <a:r>
              <a:rPr lang="en-GB" sz="1400" dirty="0">
                <a:solidFill>
                  <a:srgbClr val="FF9999"/>
                </a:solidFill>
                <a:latin typeface="Wingdings" pitchFamily="2" charset="2"/>
              </a:rPr>
              <a:t>The eleventh international world wide </a:t>
            </a:r>
            <a:r>
              <a:rPr lang="en-GB" sz="1400" dirty="0" err="1">
                <a:solidFill>
                  <a:srgbClr val="FF9999"/>
                </a:solidFill>
                <a:latin typeface="Wingdings" pitchFamily="2" charset="2"/>
              </a:rPr>
              <a:t>webcon</a:t>
            </a:r>
            <a:r>
              <a:rPr lang="en-GB" sz="1600" b="1" dirty="0">
                <a:solidFill>
                  <a:srgbClr val="FF9999"/>
                </a:solidFill>
                <a:latin typeface="Arial" pitchFamily="34" charset="0"/>
              </a:rPr>
              <a:t>&lt;/name&gt;</a:t>
            </a:r>
            <a:endParaRPr lang="en-GB" sz="1600" b="1" dirty="0">
              <a:solidFill>
                <a:srgbClr val="FF9999"/>
              </a:solidFill>
              <a:latin typeface="Wingdings" pitchFamily="2" charset="2"/>
            </a:endParaRPr>
          </a:p>
          <a:p>
            <a:pPr marL="342900" indent="-342900">
              <a:lnSpc>
                <a:spcPct val="80000"/>
              </a:lnSpc>
              <a:buFontTx/>
              <a:buNone/>
            </a:pPr>
            <a:r>
              <a:rPr lang="en-GB" sz="2000" b="1" dirty="0">
                <a:solidFill>
                  <a:srgbClr val="0099CC"/>
                </a:solidFill>
                <a:latin typeface="Arial" pitchFamily="34" charset="0"/>
              </a:rPr>
              <a:t>&lt;location&gt;</a:t>
            </a:r>
            <a:r>
              <a:rPr lang="en-GB" sz="1400" dirty="0">
                <a:solidFill>
                  <a:srgbClr val="0099CC"/>
                </a:solidFill>
                <a:latin typeface="Wingdings" pitchFamily="2" charset="2"/>
              </a:rPr>
              <a:t>Sheraton </a:t>
            </a:r>
            <a:r>
              <a:rPr lang="en-GB" sz="1400" dirty="0" err="1">
                <a:solidFill>
                  <a:srgbClr val="0099CC"/>
                </a:solidFill>
                <a:latin typeface="Wingdings" pitchFamily="2" charset="2"/>
              </a:rPr>
              <a:t>waikiki</a:t>
            </a:r>
            <a:r>
              <a:rPr lang="en-GB" sz="1400" dirty="0">
                <a:solidFill>
                  <a:srgbClr val="0099CC"/>
                </a:solidFill>
                <a:latin typeface="Wingdings" pitchFamily="2" charset="2"/>
              </a:rPr>
              <a:t> hotel</a:t>
            </a:r>
          </a:p>
          <a:p>
            <a:pPr marL="342900" indent="-342900">
              <a:lnSpc>
                <a:spcPct val="80000"/>
              </a:lnSpc>
              <a:buFontTx/>
              <a:buNone/>
            </a:pPr>
            <a:r>
              <a:rPr lang="en-GB" sz="1400" dirty="0">
                <a:solidFill>
                  <a:srgbClr val="0099CC"/>
                </a:solidFill>
                <a:latin typeface="Wingdings" pitchFamily="2" charset="2"/>
              </a:rPr>
              <a:t>Honolulu, </a:t>
            </a:r>
            <a:r>
              <a:rPr lang="en-GB" sz="1400" dirty="0" err="1">
                <a:solidFill>
                  <a:srgbClr val="0099CC"/>
                </a:solidFill>
                <a:latin typeface="Wingdings" pitchFamily="2" charset="2"/>
              </a:rPr>
              <a:t>hawaii</a:t>
            </a:r>
            <a:r>
              <a:rPr lang="en-GB" sz="1400" dirty="0">
                <a:solidFill>
                  <a:srgbClr val="0099CC"/>
                </a:solidFill>
                <a:latin typeface="Wingdings" pitchFamily="2" charset="2"/>
              </a:rPr>
              <a:t>, USA</a:t>
            </a:r>
            <a:r>
              <a:rPr lang="en-GB" sz="1600" b="1" dirty="0">
                <a:solidFill>
                  <a:srgbClr val="0099CC"/>
                </a:solidFill>
                <a:latin typeface="Arial" pitchFamily="34" charset="0"/>
              </a:rPr>
              <a:t>&lt;/location&gt;</a:t>
            </a:r>
            <a:endParaRPr lang="en-GB" sz="1600" b="1" dirty="0">
              <a:solidFill>
                <a:srgbClr val="0099CC"/>
              </a:solidFill>
              <a:latin typeface="Wingdings" pitchFamily="2" charset="2"/>
            </a:endParaRPr>
          </a:p>
          <a:p>
            <a:pPr marL="342900" indent="-342900">
              <a:lnSpc>
                <a:spcPct val="80000"/>
              </a:lnSpc>
              <a:buFontTx/>
              <a:buNone/>
            </a:pPr>
            <a:r>
              <a:rPr lang="en-GB" sz="2000" b="1" dirty="0">
                <a:solidFill>
                  <a:srgbClr val="333399"/>
                </a:solidFill>
                <a:latin typeface="Arial" pitchFamily="34" charset="0"/>
              </a:rPr>
              <a:t>&lt;date&gt;</a:t>
            </a:r>
            <a:r>
              <a:rPr lang="en-GB" sz="1400" dirty="0">
                <a:solidFill>
                  <a:srgbClr val="333399"/>
                </a:solidFill>
                <a:latin typeface="Wingdings" pitchFamily="2" charset="2"/>
              </a:rPr>
              <a:t>7-11 may 2002</a:t>
            </a:r>
            <a:r>
              <a:rPr lang="en-GB" sz="1600" b="1" dirty="0">
                <a:solidFill>
                  <a:srgbClr val="333399"/>
                </a:solidFill>
                <a:latin typeface="Arial" pitchFamily="34" charset="0"/>
              </a:rPr>
              <a:t>&lt;/date&gt;</a:t>
            </a:r>
            <a:endParaRPr lang="en-GB" sz="1600" b="1" dirty="0">
              <a:solidFill>
                <a:srgbClr val="333399"/>
              </a:solidFill>
              <a:latin typeface="Wingdings" pitchFamily="2" charset="2"/>
            </a:endParaRPr>
          </a:p>
          <a:p>
            <a:pPr marL="342900" indent="-342900">
              <a:lnSpc>
                <a:spcPct val="80000"/>
              </a:lnSpc>
              <a:buFontTx/>
              <a:buNone/>
            </a:pPr>
            <a:r>
              <a:rPr lang="en-GB" sz="2000" b="1" dirty="0">
                <a:solidFill>
                  <a:srgbClr val="669900"/>
                </a:solidFill>
                <a:latin typeface="Arial" pitchFamily="34" charset="0"/>
              </a:rPr>
              <a:t>&lt;slogan&gt;</a:t>
            </a:r>
            <a:r>
              <a:rPr lang="en-GB" sz="1400" dirty="0">
                <a:solidFill>
                  <a:srgbClr val="669900"/>
                </a:solidFill>
                <a:latin typeface="Wingdings" pitchFamily="2" charset="2"/>
              </a:rPr>
              <a:t>1 location 5 days learn interact</a:t>
            </a:r>
            <a:r>
              <a:rPr lang="en-GB" sz="1600" b="1" dirty="0">
                <a:solidFill>
                  <a:srgbClr val="669900"/>
                </a:solidFill>
                <a:latin typeface="Arial" pitchFamily="34" charset="0"/>
              </a:rPr>
              <a:t>&lt;/slogan&gt;</a:t>
            </a:r>
            <a:endParaRPr lang="en-GB" sz="1600" b="1" dirty="0">
              <a:solidFill>
                <a:srgbClr val="669900"/>
              </a:solidFill>
              <a:latin typeface="Wingdings" pitchFamily="2" charset="2"/>
            </a:endParaRPr>
          </a:p>
          <a:p>
            <a:pPr marL="342900" indent="-342900">
              <a:lnSpc>
                <a:spcPct val="80000"/>
              </a:lnSpc>
              <a:buFontTx/>
              <a:buNone/>
            </a:pPr>
            <a:r>
              <a:rPr lang="en-GB" sz="2000" b="1" dirty="0">
                <a:solidFill>
                  <a:srgbClr val="0033CC"/>
                </a:solidFill>
                <a:latin typeface="Arial" pitchFamily="34" charset="0"/>
              </a:rPr>
              <a:t>&lt;participants&gt;</a:t>
            </a:r>
            <a:r>
              <a:rPr lang="en-GB" sz="1400" dirty="0">
                <a:solidFill>
                  <a:srgbClr val="0033CC"/>
                </a:solidFill>
                <a:latin typeface="Wingdings" pitchFamily="2" charset="2"/>
              </a:rPr>
              <a:t>Registered participants coming from</a:t>
            </a:r>
          </a:p>
          <a:p>
            <a:pPr marL="342900" indent="-342900">
              <a:lnSpc>
                <a:spcPct val="80000"/>
              </a:lnSpc>
              <a:buFontTx/>
              <a:buNone/>
            </a:pPr>
            <a:r>
              <a:rPr lang="en-GB" sz="1400" dirty="0" err="1">
                <a:solidFill>
                  <a:srgbClr val="0033CC"/>
                </a:solidFill>
                <a:latin typeface="Wingdings" pitchFamily="2" charset="2"/>
              </a:rPr>
              <a:t>australia</a:t>
            </a:r>
            <a:r>
              <a:rPr lang="en-GB" sz="1400" dirty="0">
                <a:solidFill>
                  <a:srgbClr val="0033CC"/>
                </a:solidFill>
                <a:latin typeface="Wingdings" pitchFamily="2" charset="2"/>
              </a:rPr>
              <a:t>, </a:t>
            </a:r>
            <a:r>
              <a:rPr lang="en-GB" sz="1400" dirty="0" err="1">
                <a:solidFill>
                  <a:srgbClr val="0033CC"/>
                </a:solidFill>
                <a:latin typeface="Wingdings" pitchFamily="2" charset="2"/>
              </a:rPr>
              <a:t>canada</a:t>
            </a:r>
            <a:r>
              <a:rPr lang="en-GB" sz="1400" dirty="0">
                <a:solidFill>
                  <a:srgbClr val="0033CC"/>
                </a:solidFill>
                <a:latin typeface="Wingdings" pitchFamily="2" charset="2"/>
              </a:rPr>
              <a:t>, </a:t>
            </a:r>
            <a:r>
              <a:rPr lang="en-GB" sz="1400" dirty="0" err="1">
                <a:solidFill>
                  <a:srgbClr val="0033CC"/>
                </a:solidFill>
                <a:latin typeface="Wingdings" pitchFamily="2" charset="2"/>
              </a:rPr>
              <a:t>chile</a:t>
            </a:r>
            <a:r>
              <a:rPr lang="en-GB" sz="1400" dirty="0">
                <a:solidFill>
                  <a:srgbClr val="0033CC"/>
                </a:solidFill>
                <a:latin typeface="Wingdings" pitchFamily="2" charset="2"/>
              </a:rPr>
              <a:t> </a:t>
            </a:r>
            <a:r>
              <a:rPr lang="en-GB" sz="1400" dirty="0" err="1">
                <a:solidFill>
                  <a:srgbClr val="0033CC"/>
                </a:solidFill>
                <a:latin typeface="Wingdings" pitchFamily="2" charset="2"/>
              </a:rPr>
              <a:t>denmark</a:t>
            </a:r>
            <a:r>
              <a:rPr lang="en-GB" sz="1400" dirty="0">
                <a:solidFill>
                  <a:srgbClr val="0033CC"/>
                </a:solidFill>
                <a:latin typeface="Wingdings" pitchFamily="2" charset="2"/>
              </a:rPr>
              <a:t>, </a:t>
            </a:r>
            <a:r>
              <a:rPr lang="en-GB" sz="1400" dirty="0" err="1">
                <a:solidFill>
                  <a:srgbClr val="0033CC"/>
                </a:solidFill>
                <a:latin typeface="Wingdings" pitchFamily="2" charset="2"/>
              </a:rPr>
              <a:t>france</a:t>
            </a:r>
            <a:r>
              <a:rPr lang="en-GB" sz="1400" dirty="0">
                <a:solidFill>
                  <a:srgbClr val="0033CC"/>
                </a:solidFill>
                <a:latin typeface="Wingdings" pitchFamily="2" charset="2"/>
              </a:rPr>
              <a:t>, </a:t>
            </a:r>
            <a:r>
              <a:rPr lang="en-GB" sz="1400" dirty="0" err="1">
                <a:solidFill>
                  <a:srgbClr val="0033CC"/>
                </a:solidFill>
                <a:latin typeface="Wingdings" pitchFamily="2" charset="2"/>
              </a:rPr>
              <a:t>germany</a:t>
            </a:r>
            <a:r>
              <a:rPr lang="en-GB" sz="1400" dirty="0">
                <a:solidFill>
                  <a:srgbClr val="0033CC"/>
                </a:solidFill>
                <a:latin typeface="Wingdings" pitchFamily="2" charset="2"/>
              </a:rPr>
              <a:t>, </a:t>
            </a:r>
            <a:r>
              <a:rPr lang="en-GB" sz="1400" dirty="0" err="1">
                <a:solidFill>
                  <a:srgbClr val="0033CC"/>
                </a:solidFill>
                <a:latin typeface="Wingdings" pitchFamily="2" charset="2"/>
              </a:rPr>
              <a:t>ghana</a:t>
            </a:r>
            <a:r>
              <a:rPr lang="en-GB" sz="1400" dirty="0">
                <a:solidFill>
                  <a:srgbClr val="0033CC"/>
                </a:solidFill>
                <a:latin typeface="Wingdings" pitchFamily="2" charset="2"/>
              </a:rPr>
              <a:t>, </a:t>
            </a:r>
            <a:r>
              <a:rPr lang="en-GB" sz="1400" dirty="0" err="1">
                <a:solidFill>
                  <a:srgbClr val="0033CC"/>
                </a:solidFill>
                <a:latin typeface="Wingdings" pitchFamily="2" charset="2"/>
              </a:rPr>
              <a:t>hong</a:t>
            </a:r>
            <a:r>
              <a:rPr lang="en-GB" sz="1400" dirty="0">
                <a:solidFill>
                  <a:srgbClr val="0033CC"/>
                </a:solidFill>
                <a:latin typeface="Wingdings" pitchFamily="2" charset="2"/>
              </a:rPr>
              <a:t> </a:t>
            </a:r>
            <a:r>
              <a:rPr lang="en-GB" sz="1400" dirty="0" err="1">
                <a:solidFill>
                  <a:srgbClr val="0033CC"/>
                </a:solidFill>
                <a:latin typeface="Wingdings" pitchFamily="2" charset="2"/>
              </a:rPr>
              <a:t>kong</a:t>
            </a:r>
            <a:r>
              <a:rPr lang="en-GB" sz="1400" dirty="0">
                <a:solidFill>
                  <a:srgbClr val="0033CC"/>
                </a:solidFill>
                <a:latin typeface="Wingdings" pitchFamily="2" charset="2"/>
              </a:rPr>
              <a:t>, </a:t>
            </a:r>
            <a:r>
              <a:rPr lang="en-GB" sz="1400" dirty="0" err="1">
                <a:solidFill>
                  <a:srgbClr val="0033CC"/>
                </a:solidFill>
                <a:latin typeface="Wingdings" pitchFamily="2" charset="2"/>
              </a:rPr>
              <a:t>india</a:t>
            </a:r>
            <a:r>
              <a:rPr lang="en-GB" sz="1400" dirty="0">
                <a:solidFill>
                  <a:srgbClr val="0033CC"/>
                </a:solidFill>
                <a:latin typeface="Wingdings" pitchFamily="2" charset="2"/>
              </a:rPr>
              <a:t>, </a:t>
            </a:r>
            <a:r>
              <a:rPr lang="en-GB" sz="1400" dirty="0" err="1">
                <a:solidFill>
                  <a:srgbClr val="0033CC"/>
                </a:solidFill>
                <a:latin typeface="Wingdings" pitchFamily="2" charset="2"/>
              </a:rPr>
              <a:t>ireland</a:t>
            </a:r>
            <a:r>
              <a:rPr lang="en-GB" sz="1400" dirty="0">
                <a:solidFill>
                  <a:srgbClr val="0033CC"/>
                </a:solidFill>
                <a:latin typeface="Wingdings" pitchFamily="2" charset="2"/>
              </a:rPr>
              <a:t>, </a:t>
            </a:r>
            <a:r>
              <a:rPr lang="en-GB" sz="1400" dirty="0" err="1">
                <a:solidFill>
                  <a:srgbClr val="0033CC"/>
                </a:solidFill>
                <a:latin typeface="Wingdings" pitchFamily="2" charset="2"/>
              </a:rPr>
              <a:t>italy</a:t>
            </a:r>
            <a:r>
              <a:rPr lang="en-GB" sz="1400" dirty="0">
                <a:solidFill>
                  <a:srgbClr val="0033CC"/>
                </a:solidFill>
                <a:latin typeface="Wingdings" pitchFamily="2" charset="2"/>
              </a:rPr>
              <a:t>, japan, </a:t>
            </a:r>
            <a:r>
              <a:rPr lang="en-GB" sz="1400" dirty="0" err="1">
                <a:solidFill>
                  <a:srgbClr val="0033CC"/>
                </a:solidFill>
                <a:latin typeface="Wingdings" pitchFamily="2" charset="2"/>
              </a:rPr>
              <a:t>malta</a:t>
            </a:r>
            <a:r>
              <a:rPr lang="en-GB" sz="1400" dirty="0">
                <a:solidFill>
                  <a:srgbClr val="0033CC"/>
                </a:solidFill>
                <a:latin typeface="Wingdings" pitchFamily="2" charset="2"/>
              </a:rPr>
              <a:t>, new </a:t>
            </a:r>
            <a:r>
              <a:rPr lang="en-GB" sz="1400" dirty="0" err="1">
                <a:solidFill>
                  <a:srgbClr val="0033CC"/>
                </a:solidFill>
                <a:latin typeface="Wingdings" pitchFamily="2" charset="2"/>
              </a:rPr>
              <a:t>zealand</a:t>
            </a:r>
            <a:r>
              <a:rPr lang="en-GB" sz="1400" dirty="0">
                <a:solidFill>
                  <a:srgbClr val="0033CC"/>
                </a:solidFill>
                <a:latin typeface="Wingdings" pitchFamily="2" charset="2"/>
              </a:rPr>
              <a:t>, the </a:t>
            </a:r>
            <a:r>
              <a:rPr lang="en-GB" sz="1400" dirty="0" err="1">
                <a:solidFill>
                  <a:srgbClr val="0033CC"/>
                </a:solidFill>
                <a:latin typeface="Wingdings" pitchFamily="2" charset="2"/>
              </a:rPr>
              <a:t>netherlands</a:t>
            </a:r>
            <a:r>
              <a:rPr lang="en-GB" sz="1400" dirty="0">
                <a:solidFill>
                  <a:srgbClr val="0033CC"/>
                </a:solidFill>
                <a:latin typeface="Wingdings" pitchFamily="2" charset="2"/>
              </a:rPr>
              <a:t>, </a:t>
            </a:r>
            <a:r>
              <a:rPr lang="en-GB" sz="1400" dirty="0" err="1">
                <a:solidFill>
                  <a:srgbClr val="0033CC"/>
                </a:solidFill>
                <a:latin typeface="Wingdings" pitchFamily="2" charset="2"/>
              </a:rPr>
              <a:t>norway</a:t>
            </a:r>
            <a:r>
              <a:rPr lang="en-GB" sz="1400" dirty="0">
                <a:solidFill>
                  <a:srgbClr val="0033CC"/>
                </a:solidFill>
                <a:latin typeface="Wingdings" pitchFamily="2" charset="2"/>
              </a:rPr>
              <a:t>, </a:t>
            </a:r>
            <a:r>
              <a:rPr lang="en-GB" sz="1400" dirty="0" err="1">
                <a:solidFill>
                  <a:srgbClr val="0033CC"/>
                </a:solidFill>
                <a:latin typeface="Wingdings" pitchFamily="2" charset="2"/>
              </a:rPr>
              <a:t>singapore</a:t>
            </a:r>
            <a:r>
              <a:rPr lang="en-GB" sz="1400" dirty="0">
                <a:solidFill>
                  <a:srgbClr val="0033CC"/>
                </a:solidFill>
                <a:latin typeface="Wingdings" pitchFamily="2" charset="2"/>
              </a:rPr>
              <a:t>, </a:t>
            </a:r>
            <a:r>
              <a:rPr lang="en-GB" sz="1400" dirty="0" err="1">
                <a:solidFill>
                  <a:srgbClr val="0033CC"/>
                </a:solidFill>
                <a:latin typeface="Wingdings" pitchFamily="2" charset="2"/>
              </a:rPr>
              <a:t>switzerland</a:t>
            </a:r>
            <a:r>
              <a:rPr lang="en-GB" sz="1400" dirty="0">
                <a:solidFill>
                  <a:srgbClr val="0033CC"/>
                </a:solidFill>
                <a:latin typeface="Wingdings" pitchFamily="2" charset="2"/>
              </a:rPr>
              <a:t>, the united kingdom, the united states, </a:t>
            </a:r>
            <a:r>
              <a:rPr lang="en-GB" sz="1400" dirty="0" err="1">
                <a:solidFill>
                  <a:srgbClr val="0033CC"/>
                </a:solidFill>
                <a:latin typeface="Wingdings" pitchFamily="2" charset="2"/>
              </a:rPr>
              <a:t>vietnam</a:t>
            </a:r>
            <a:r>
              <a:rPr lang="en-GB" sz="1400" dirty="0">
                <a:solidFill>
                  <a:srgbClr val="0033CC"/>
                </a:solidFill>
                <a:latin typeface="Wingdings" pitchFamily="2" charset="2"/>
              </a:rPr>
              <a:t>, </a:t>
            </a:r>
            <a:r>
              <a:rPr lang="en-GB" sz="1400" dirty="0" err="1">
                <a:solidFill>
                  <a:srgbClr val="0033CC"/>
                </a:solidFill>
                <a:latin typeface="Wingdings" pitchFamily="2" charset="2"/>
              </a:rPr>
              <a:t>zaire</a:t>
            </a:r>
            <a:r>
              <a:rPr lang="en-GB" sz="1600" b="1" dirty="0">
                <a:solidFill>
                  <a:srgbClr val="0033CC"/>
                </a:solidFill>
                <a:latin typeface="Arial" pitchFamily="34" charset="0"/>
              </a:rPr>
              <a:t>&lt;/participants&gt;</a:t>
            </a:r>
            <a:endParaRPr lang="en-GB" sz="1600" b="1" dirty="0">
              <a:solidFill>
                <a:srgbClr val="0033CC"/>
              </a:solidFill>
              <a:latin typeface="Wingdings" pitchFamily="2" charset="2"/>
            </a:endParaRPr>
          </a:p>
          <a:p>
            <a:pPr marL="342900" indent="-342900">
              <a:lnSpc>
                <a:spcPct val="80000"/>
              </a:lnSpc>
              <a:buFontTx/>
              <a:buNone/>
            </a:pPr>
            <a:r>
              <a:rPr lang="en-GB" sz="2000" b="1" dirty="0">
                <a:solidFill>
                  <a:srgbClr val="FF9900"/>
                </a:solidFill>
                <a:latin typeface="Arial" pitchFamily="34" charset="0"/>
              </a:rPr>
              <a:t>&lt;introduction&gt;</a:t>
            </a:r>
            <a:r>
              <a:rPr lang="en-GB" sz="1400" dirty="0">
                <a:solidFill>
                  <a:srgbClr val="FF9900"/>
                </a:solidFill>
                <a:latin typeface="Wingdings" pitchFamily="2" charset="2"/>
              </a:rPr>
              <a:t>Register now</a:t>
            </a:r>
          </a:p>
          <a:p>
            <a:pPr marL="342900" indent="-342900">
              <a:lnSpc>
                <a:spcPct val="80000"/>
              </a:lnSpc>
              <a:buFontTx/>
              <a:buNone/>
            </a:pPr>
            <a:r>
              <a:rPr lang="en-GB" sz="1400" dirty="0">
                <a:solidFill>
                  <a:srgbClr val="FF9900"/>
                </a:solidFill>
                <a:latin typeface="Wingdings" pitchFamily="2" charset="2"/>
              </a:rPr>
              <a:t>On the 7</a:t>
            </a:r>
            <a:r>
              <a:rPr lang="en-GB" sz="1400" baseline="30000" dirty="0">
                <a:solidFill>
                  <a:srgbClr val="FF9900"/>
                </a:solidFill>
                <a:latin typeface="Wingdings" pitchFamily="2" charset="2"/>
              </a:rPr>
              <a:t>th</a:t>
            </a:r>
            <a:r>
              <a:rPr lang="en-GB" sz="1400" dirty="0">
                <a:solidFill>
                  <a:srgbClr val="FF9900"/>
                </a:solidFill>
                <a:latin typeface="Wingdings" pitchFamily="2" charset="2"/>
              </a:rPr>
              <a:t> May Honolulu will provide the backdrop of the eleventh international world wide web conference. This prestigious event …</a:t>
            </a:r>
          </a:p>
          <a:p>
            <a:pPr marL="342900" indent="-342900">
              <a:lnSpc>
                <a:spcPct val="80000"/>
              </a:lnSpc>
              <a:buFontTx/>
              <a:buNone/>
            </a:pPr>
            <a:r>
              <a:rPr lang="en-GB" sz="1400" dirty="0">
                <a:solidFill>
                  <a:srgbClr val="FF9900"/>
                </a:solidFill>
                <a:latin typeface="Wingdings" pitchFamily="2" charset="2"/>
              </a:rPr>
              <a:t>Speakers confirmed</a:t>
            </a:r>
            <a:r>
              <a:rPr lang="en-GB" sz="1600" b="1" dirty="0">
                <a:solidFill>
                  <a:srgbClr val="FF9900"/>
                </a:solidFill>
                <a:latin typeface="Arial" pitchFamily="34" charset="0"/>
              </a:rPr>
              <a:t>&lt;/introduction&gt;</a:t>
            </a:r>
            <a:endParaRPr lang="en-GB" sz="1400" dirty="0">
              <a:solidFill>
                <a:srgbClr val="FF9900"/>
              </a:solidFill>
              <a:latin typeface="Wingdings" pitchFamily="2" charset="2"/>
            </a:endParaRPr>
          </a:p>
          <a:p>
            <a:pPr marL="342900" indent="-342900">
              <a:lnSpc>
                <a:spcPct val="80000"/>
              </a:lnSpc>
              <a:buFontTx/>
              <a:buNone/>
            </a:pPr>
            <a:r>
              <a:rPr lang="en-GB" sz="2000" b="1" dirty="0">
                <a:solidFill>
                  <a:srgbClr val="99CC00"/>
                </a:solidFill>
                <a:latin typeface="Arial" pitchFamily="34" charset="0"/>
              </a:rPr>
              <a:t>&lt;speaker&gt;</a:t>
            </a:r>
            <a:r>
              <a:rPr lang="en-GB" sz="1400" dirty="0">
                <a:solidFill>
                  <a:srgbClr val="99CC00"/>
                </a:solidFill>
                <a:latin typeface="Wingdings" pitchFamily="2" charset="2"/>
              </a:rPr>
              <a:t>Tim </a:t>
            </a:r>
            <a:r>
              <a:rPr lang="en-GB" sz="1400" dirty="0" err="1">
                <a:solidFill>
                  <a:srgbClr val="99CC00"/>
                </a:solidFill>
                <a:latin typeface="Wingdings" pitchFamily="2" charset="2"/>
              </a:rPr>
              <a:t>berners-lee</a:t>
            </a:r>
            <a:r>
              <a:rPr lang="en-GB" sz="1600" b="1" dirty="0">
                <a:solidFill>
                  <a:srgbClr val="99CC00"/>
                </a:solidFill>
                <a:latin typeface="Arial" pitchFamily="34" charset="0"/>
              </a:rPr>
              <a:t>&lt;/speaker&gt;</a:t>
            </a:r>
            <a:endParaRPr lang="en-GB" sz="1400" dirty="0">
              <a:solidFill>
                <a:srgbClr val="99CC00"/>
              </a:solidFill>
              <a:latin typeface="Wingdings" pitchFamily="2" charset="2"/>
            </a:endParaRPr>
          </a:p>
          <a:p>
            <a:pPr marL="342900" indent="-342900">
              <a:lnSpc>
                <a:spcPct val="80000"/>
              </a:lnSpc>
              <a:buFontTx/>
              <a:buNone/>
            </a:pPr>
            <a:r>
              <a:rPr lang="en-GB" sz="2000" b="1" dirty="0">
                <a:solidFill>
                  <a:srgbClr val="FFCC00"/>
                </a:solidFill>
                <a:latin typeface="Arial" pitchFamily="34" charset="0"/>
              </a:rPr>
              <a:t>&lt;bio&gt;</a:t>
            </a:r>
            <a:r>
              <a:rPr lang="en-GB" sz="1400" dirty="0">
                <a:solidFill>
                  <a:srgbClr val="FFCC00"/>
                </a:solidFill>
                <a:latin typeface="Wingdings" pitchFamily="2" charset="2"/>
              </a:rPr>
              <a:t>Tim is the well known inventor of the Web,</a:t>
            </a:r>
            <a:r>
              <a:rPr lang="en-GB" sz="1600" b="1" dirty="0">
                <a:solidFill>
                  <a:srgbClr val="FFCC00"/>
                </a:solidFill>
                <a:latin typeface="Arial" pitchFamily="34" charset="0"/>
              </a:rPr>
              <a:t>&lt;/bio&gt;</a:t>
            </a:r>
            <a:r>
              <a:rPr lang="en-GB" sz="1600" b="1" dirty="0">
                <a:latin typeface="Arial" pitchFamily="34" charset="0"/>
              </a:rPr>
              <a:t>…</a:t>
            </a:r>
          </a:p>
          <a:p>
            <a:pPr marL="342900" indent="-342900">
              <a:lnSpc>
                <a:spcPct val="80000"/>
              </a:lnSpc>
              <a:buFontTx/>
              <a:buNone/>
            </a:pPr>
            <a:endParaRPr lang="en-GB" sz="1400" dirty="0">
              <a:latin typeface="Wingdings" pitchFamily="2" charset="2"/>
            </a:endParaRPr>
          </a:p>
          <a:p>
            <a:pPr marL="342900" indent="-342900">
              <a:lnSpc>
                <a:spcPct val="80000"/>
              </a:lnSpc>
            </a:pPr>
            <a:endParaRPr lang="en-GB" sz="1000" dirty="0">
              <a:latin typeface="Wingdings" pitchFamily="2" charset="2"/>
            </a:endParaRPr>
          </a:p>
        </p:txBody>
      </p:sp>
    </p:spTree>
    <p:extLst>
      <p:ext uri="{BB962C8B-B14F-4D97-AF65-F5344CB8AC3E}">
        <p14:creationId xmlns:p14="http://schemas.microsoft.com/office/powerpoint/2010/main" val="27938499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00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000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2"/>
          <p:cNvSpPr>
            <a:spLocks noGrp="1" noChangeArrowheads="1"/>
          </p:cNvSpPr>
          <p:nvPr>
            <p:ph type="title"/>
          </p:nvPr>
        </p:nvSpPr>
        <p:spPr>
          <a:xfrm>
            <a:off x="685800" y="609600"/>
            <a:ext cx="7772400" cy="838200"/>
          </a:xfrm>
        </p:spPr>
        <p:txBody>
          <a:bodyPr/>
          <a:lstStyle/>
          <a:p>
            <a:r>
              <a:rPr lang="en-GB"/>
              <a:t>But What About…</a:t>
            </a:r>
            <a:endParaRPr lang="en-US"/>
          </a:p>
        </p:txBody>
      </p:sp>
      <p:sp>
        <p:nvSpPr>
          <p:cNvPr id="647171" name="Rectangle 3"/>
          <p:cNvSpPr>
            <a:spLocks noChangeArrowheads="1"/>
          </p:cNvSpPr>
          <p:nvPr/>
        </p:nvSpPr>
        <p:spPr bwMode="auto">
          <a:xfrm>
            <a:off x="755650" y="1676400"/>
            <a:ext cx="7993063"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buFontTx/>
              <a:buNone/>
            </a:pPr>
            <a:r>
              <a:rPr lang="en-GB" sz="2400" b="1" dirty="0">
                <a:solidFill>
                  <a:srgbClr val="FF9999"/>
                </a:solidFill>
                <a:latin typeface="Arial" pitchFamily="34" charset="0"/>
              </a:rPr>
              <a:t>&lt;</a:t>
            </a:r>
            <a:r>
              <a:rPr lang="en-GB" sz="2400" b="1" dirty="0" err="1">
                <a:solidFill>
                  <a:srgbClr val="FF9999"/>
                </a:solidFill>
                <a:latin typeface="Arial" pitchFamily="34" charset="0"/>
              </a:rPr>
              <a:t>conf</a:t>
            </a:r>
            <a:r>
              <a:rPr lang="en-GB" sz="2400" b="1" dirty="0">
                <a:solidFill>
                  <a:srgbClr val="FF9999"/>
                </a:solidFill>
                <a:latin typeface="Arial" pitchFamily="34" charset="0"/>
              </a:rPr>
              <a:t>&gt;</a:t>
            </a:r>
            <a:r>
              <a:rPr lang="en-GB" sz="1400" dirty="0">
                <a:solidFill>
                  <a:srgbClr val="FF9999"/>
                </a:solidFill>
                <a:latin typeface="Wingdings" pitchFamily="2" charset="2"/>
              </a:rPr>
              <a:t>WWW2002</a:t>
            </a:r>
          </a:p>
          <a:p>
            <a:pPr marL="342900" indent="-342900">
              <a:lnSpc>
                <a:spcPct val="80000"/>
              </a:lnSpc>
              <a:buFontTx/>
              <a:buNone/>
            </a:pPr>
            <a:r>
              <a:rPr lang="en-GB" sz="1400" dirty="0">
                <a:solidFill>
                  <a:srgbClr val="FF9999"/>
                </a:solidFill>
                <a:latin typeface="Wingdings" pitchFamily="2" charset="2"/>
              </a:rPr>
              <a:t>The eleventh international world wide </a:t>
            </a:r>
            <a:r>
              <a:rPr lang="en-GB" sz="1400" dirty="0" err="1">
                <a:solidFill>
                  <a:srgbClr val="FF9999"/>
                </a:solidFill>
                <a:latin typeface="Wingdings" pitchFamily="2" charset="2"/>
              </a:rPr>
              <a:t>webcon</a:t>
            </a:r>
            <a:r>
              <a:rPr lang="en-GB" sz="1600" b="1" dirty="0">
                <a:solidFill>
                  <a:srgbClr val="FF9999"/>
                </a:solidFill>
                <a:latin typeface="Arial" pitchFamily="34" charset="0"/>
              </a:rPr>
              <a:t>&lt;/</a:t>
            </a:r>
            <a:r>
              <a:rPr lang="en-GB" sz="1600" b="1" dirty="0" err="1">
                <a:solidFill>
                  <a:srgbClr val="FF9999"/>
                </a:solidFill>
                <a:latin typeface="Arial" pitchFamily="34" charset="0"/>
              </a:rPr>
              <a:t>conf</a:t>
            </a:r>
            <a:r>
              <a:rPr lang="en-GB" sz="1600" b="1" dirty="0">
                <a:solidFill>
                  <a:srgbClr val="FF9999"/>
                </a:solidFill>
                <a:latin typeface="Arial" pitchFamily="34" charset="0"/>
              </a:rPr>
              <a:t>&gt;</a:t>
            </a:r>
            <a:endParaRPr lang="en-GB" sz="1600" b="1" dirty="0">
              <a:solidFill>
                <a:srgbClr val="FF9999"/>
              </a:solidFill>
              <a:latin typeface="Wingdings" pitchFamily="2" charset="2"/>
            </a:endParaRPr>
          </a:p>
          <a:p>
            <a:pPr marL="342900" indent="-342900">
              <a:lnSpc>
                <a:spcPct val="80000"/>
              </a:lnSpc>
              <a:buFontTx/>
              <a:buNone/>
            </a:pPr>
            <a:r>
              <a:rPr lang="en-GB" sz="2400" b="1" dirty="0">
                <a:solidFill>
                  <a:srgbClr val="0099CC"/>
                </a:solidFill>
                <a:latin typeface="Arial" pitchFamily="34" charset="0"/>
              </a:rPr>
              <a:t>&lt;place&gt;</a:t>
            </a:r>
            <a:r>
              <a:rPr lang="en-GB" sz="1400" dirty="0">
                <a:solidFill>
                  <a:srgbClr val="0099CC"/>
                </a:solidFill>
                <a:latin typeface="Wingdings" pitchFamily="2" charset="2"/>
              </a:rPr>
              <a:t>Sheraton </a:t>
            </a:r>
            <a:r>
              <a:rPr lang="en-GB" sz="1400" dirty="0" err="1">
                <a:solidFill>
                  <a:srgbClr val="0099CC"/>
                </a:solidFill>
                <a:latin typeface="Wingdings" pitchFamily="2" charset="2"/>
              </a:rPr>
              <a:t>waikiki</a:t>
            </a:r>
            <a:r>
              <a:rPr lang="en-GB" sz="1400" dirty="0">
                <a:solidFill>
                  <a:srgbClr val="0099CC"/>
                </a:solidFill>
                <a:latin typeface="Wingdings" pitchFamily="2" charset="2"/>
              </a:rPr>
              <a:t> hotel</a:t>
            </a:r>
          </a:p>
          <a:p>
            <a:pPr marL="342900" indent="-342900">
              <a:lnSpc>
                <a:spcPct val="80000"/>
              </a:lnSpc>
              <a:buFontTx/>
              <a:buNone/>
            </a:pPr>
            <a:r>
              <a:rPr lang="en-GB" sz="1400" dirty="0">
                <a:solidFill>
                  <a:srgbClr val="0099CC"/>
                </a:solidFill>
                <a:latin typeface="Wingdings" pitchFamily="2" charset="2"/>
              </a:rPr>
              <a:t>Honolulu, </a:t>
            </a:r>
            <a:r>
              <a:rPr lang="en-GB" sz="1400" dirty="0" err="1">
                <a:solidFill>
                  <a:srgbClr val="0099CC"/>
                </a:solidFill>
                <a:latin typeface="Wingdings" pitchFamily="2" charset="2"/>
              </a:rPr>
              <a:t>hawaii</a:t>
            </a:r>
            <a:r>
              <a:rPr lang="en-GB" sz="1400" dirty="0">
                <a:solidFill>
                  <a:srgbClr val="0099CC"/>
                </a:solidFill>
                <a:latin typeface="Wingdings" pitchFamily="2" charset="2"/>
              </a:rPr>
              <a:t>, USA</a:t>
            </a:r>
            <a:r>
              <a:rPr lang="en-GB" sz="1600" b="1" dirty="0">
                <a:solidFill>
                  <a:srgbClr val="0099CC"/>
                </a:solidFill>
                <a:latin typeface="Arial" pitchFamily="34" charset="0"/>
              </a:rPr>
              <a:t>&lt;/place&gt;</a:t>
            </a:r>
            <a:endParaRPr lang="en-GB" sz="1600" b="1" dirty="0">
              <a:solidFill>
                <a:srgbClr val="0099CC"/>
              </a:solidFill>
              <a:latin typeface="Wingdings" pitchFamily="2" charset="2"/>
            </a:endParaRPr>
          </a:p>
          <a:p>
            <a:pPr marL="342900" indent="-342900">
              <a:lnSpc>
                <a:spcPct val="80000"/>
              </a:lnSpc>
              <a:buFontTx/>
              <a:buNone/>
            </a:pPr>
            <a:r>
              <a:rPr lang="en-GB" sz="2400" b="1" dirty="0">
                <a:solidFill>
                  <a:srgbClr val="333399"/>
                </a:solidFill>
                <a:latin typeface="Arial" pitchFamily="34" charset="0"/>
              </a:rPr>
              <a:t>&lt;date&gt;</a:t>
            </a:r>
            <a:r>
              <a:rPr lang="en-GB" sz="1400" dirty="0">
                <a:solidFill>
                  <a:srgbClr val="333399"/>
                </a:solidFill>
                <a:latin typeface="Wingdings" pitchFamily="2" charset="2"/>
              </a:rPr>
              <a:t>7-11 may 2002</a:t>
            </a:r>
            <a:r>
              <a:rPr lang="en-GB" sz="1600" b="1" dirty="0">
                <a:solidFill>
                  <a:srgbClr val="333399"/>
                </a:solidFill>
                <a:latin typeface="Arial" pitchFamily="34" charset="0"/>
              </a:rPr>
              <a:t>&lt;/date&gt;</a:t>
            </a:r>
            <a:endParaRPr lang="en-GB" sz="1600" b="1" dirty="0">
              <a:solidFill>
                <a:srgbClr val="333399"/>
              </a:solidFill>
              <a:latin typeface="Wingdings" pitchFamily="2" charset="2"/>
            </a:endParaRPr>
          </a:p>
          <a:p>
            <a:pPr marL="342900" indent="-342900">
              <a:lnSpc>
                <a:spcPct val="80000"/>
              </a:lnSpc>
              <a:buFontTx/>
              <a:buNone/>
            </a:pPr>
            <a:r>
              <a:rPr lang="en-GB" sz="2400" b="1" dirty="0">
                <a:solidFill>
                  <a:srgbClr val="669900"/>
                </a:solidFill>
                <a:latin typeface="Arial" pitchFamily="34" charset="0"/>
              </a:rPr>
              <a:t>&lt;slogan&gt;</a:t>
            </a:r>
            <a:r>
              <a:rPr lang="en-GB" sz="1400" dirty="0">
                <a:solidFill>
                  <a:srgbClr val="669900"/>
                </a:solidFill>
                <a:latin typeface="Wingdings" pitchFamily="2" charset="2"/>
              </a:rPr>
              <a:t>1 location 5 days learn interact</a:t>
            </a:r>
            <a:r>
              <a:rPr lang="en-GB" sz="1600" b="1" dirty="0">
                <a:solidFill>
                  <a:srgbClr val="669900"/>
                </a:solidFill>
                <a:latin typeface="Arial" pitchFamily="34" charset="0"/>
              </a:rPr>
              <a:t>&lt;/slogan&gt;</a:t>
            </a:r>
            <a:endParaRPr lang="en-GB" sz="1600" b="1" dirty="0">
              <a:solidFill>
                <a:srgbClr val="669900"/>
              </a:solidFill>
              <a:latin typeface="Wingdings" pitchFamily="2" charset="2"/>
            </a:endParaRPr>
          </a:p>
          <a:p>
            <a:pPr marL="342900" indent="-342900">
              <a:lnSpc>
                <a:spcPct val="80000"/>
              </a:lnSpc>
              <a:buFontTx/>
              <a:buNone/>
            </a:pPr>
            <a:r>
              <a:rPr lang="en-GB" sz="2000" b="1" dirty="0">
                <a:solidFill>
                  <a:srgbClr val="0033CC"/>
                </a:solidFill>
                <a:latin typeface="Arial" pitchFamily="34" charset="0"/>
              </a:rPr>
              <a:t>&lt;participants&gt;</a:t>
            </a:r>
            <a:r>
              <a:rPr lang="en-GB" sz="1400" dirty="0">
                <a:solidFill>
                  <a:srgbClr val="0033CC"/>
                </a:solidFill>
                <a:latin typeface="Wingdings" pitchFamily="2" charset="2"/>
              </a:rPr>
              <a:t>Registered participants coming from</a:t>
            </a:r>
          </a:p>
          <a:p>
            <a:pPr marL="342900" indent="-342900">
              <a:lnSpc>
                <a:spcPct val="80000"/>
              </a:lnSpc>
              <a:buFontTx/>
              <a:buNone/>
            </a:pPr>
            <a:r>
              <a:rPr lang="en-GB" sz="1400" dirty="0" err="1">
                <a:solidFill>
                  <a:srgbClr val="0033CC"/>
                </a:solidFill>
                <a:latin typeface="Wingdings" pitchFamily="2" charset="2"/>
              </a:rPr>
              <a:t>australia</a:t>
            </a:r>
            <a:r>
              <a:rPr lang="en-GB" sz="1400" dirty="0">
                <a:solidFill>
                  <a:srgbClr val="0033CC"/>
                </a:solidFill>
                <a:latin typeface="Wingdings" pitchFamily="2" charset="2"/>
              </a:rPr>
              <a:t>, </a:t>
            </a:r>
            <a:r>
              <a:rPr lang="en-GB" sz="1400" dirty="0" err="1">
                <a:solidFill>
                  <a:srgbClr val="0033CC"/>
                </a:solidFill>
                <a:latin typeface="Wingdings" pitchFamily="2" charset="2"/>
              </a:rPr>
              <a:t>canada</a:t>
            </a:r>
            <a:r>
              <a:rPr lang="en-GB" sz="1400" dirty="0">
                <a:solidFill>
                  <a:srgbClr val="0033CC"/>
                </a:solidFill>
                <a:latin typeface="Wingdings" pitchFamily="2" charset="2"/>
              </a:rPr>
              <a:t>, </a:t>
            </a:r>
            <a:r>
              <a:rPr lang="en-GB" sz="1400" dirty="0" err="1">
                <a:solidFill>
                  <a:srgbClr val="0033CC"/>
                </a:solidFill>
                <a:latin typeface="Wingdings" pitchFamily="2" charset="2"/>
              </a:rPr>
              <a:t>chile</a:t>
            </a:r>
            <a:r>
              <a:rPr lang="en-GB" sz="1400" dirty="0">
                <a:solidFill>
                  <a:srgbClr val="0033CC"/>
                </a:solidFill>
                <a:latin typeface="Wingdings" pitchFamily="2" charset="2"/>
              </a:rPr>
              <a:t> </a:t>
            </a:r>
            <a:r>
              <a:rPr lang="en-GB" sz="1400" dirty="0" err="1">
                <a:solidFill>
                  <a:srgbClr val="0033CC"/>
                </a:solidFill>
                <a:latin typeface="Wingdings" pitchFamily="2" charset="2"/>
              </a:rPr>
              <a:t>denmark</a:t>
            </a:r>
            <a:r>
              <a:rPr lang="en-GB" sz="1400" dirty="0">
                <a:solidFill>
                  <a:srgbClr val="0033CC"/>
                </a:solidFill>
                <a:latin typeface="Wingdings" pitchFamily="2" charset="2"/>
              </a:rPr>
              <a:t>, </a:t>
            </a:r>
            <a:r>
              <a:rPr lang="en-GB" sz="1400" dirty="0" err="1">
                <a:solidFill>
                  <a:srgbClr val="0033CC"/>
                </a:solidFill>
                <a:latin typeface="Wingdings" pitchFamily="2" charset="2"/>
              </a:rPr>
              <a:t>france</a:t>
            </a:r>
            <a:r>
              <a:rPr lang="en-GB" sz="1400" dirty="0">
                <a:solidFill>
                  <a:srgbClr val="0033CC"/>
                </a:solidFill>
                <a:latin typeface="Wingdings" pitchFamily="2" charset="2"/>
              </a:rPr>
              <a:t>, </a:t>
            </a:r>
            <a:r>
              <a:rPr lang="en-GB" sz="1400" dirty="0" err="1">
                <a:solidFill>
                  <a:srgbClr val="0033CC"/>
                </a:solidFill>
                <a:latin typeface="Wingdings" pitchFamily="2" charset="2"/>
              </a:rPr>
              <a:t>germany</a:t>
            </a:r>
            <a:r>
              <a:rPr lang="en-GB" sz="1400" dirty="0">
                <a:solidFill>
                  <a:srgbClr val="0033CC"/>
                </a:solidFill>
                <a:latin typeface="Wingdings" pitchFamily="2" charset="2"/>
              </a:rPr>
              <a:t>, </a:t>
            </a:r>
            <a:r>
              <a:rPr lang="en-GB" sz="1400" dirty="0" err="1">
                <a:solidFill>
                  <a:srgbClr val="0033CC"/>
                </a:solidFill>
                <a:latin typeface="Wingdings" pitchFamily="2" charset="2"/>
              </a:rPr>
              <a:t>ghana</a:t>
            </a:r>
            <a:r>
              <a:rPr lang="en-GB" sz="1400" dirty="0">
                <a:solidFill>
                  <a:srgbClr val="0033CC"/>
                </a:solidFill>
                <a:latin typeface="Wingdings" pitchFamily="2" charset="2"/>
              </a:rPr>
              <a:t>, </a:t>
            </a:r>
            <a:r>
              <a:rPr lang="en-GB" sz="1400" dirty="0" err="1">
                <a:solidFill>
                  <a:srgbClr val="0033CC"/>
                </a:solidFill>
                <a:latin typeface="Wingdings" pitchFamily="2" charset="2"/>
              </a:rPr>
              <a:t>hong</a:t>
            </a:r>
            <a:r>
              <a:rPr lang="en-GB" sz="1400" dirty="0">
                <a:solidFill>
                  <a:srgbClr val="0033CC"/>
                </a:solidFill>
                <a:latin typeface="Wingdings" pitchFamily="2" charset="2"/>
              </a:rPr>
              <a:t> </a:t>
            </a:r>
            <a:r>
              <a:rPr lang="en-GB" sz="1400" dirty="0" err="1">
                <a:solidFill>
                  <a:srgbClr val="0033CC"/>
                </a:solidFill>
                <a:latin typeface="Wingdings" pitchFamily="2" charset="2"/>
              </a:rPr>
              <a:t>kong</a:t>
            </a:r>
            <a:r>
              <a:rPr lang="en-GB" sz="1400" dirty="0">
                <a:solidFill>
                  <a:srgbClr val="0033CC"/>
                </a:solidFill>
                <a:latin typeface="Wingdings" pitchFamily="2" charset="2"/>
              </a:rPr>
              <a:t>, </a:t>
            </a:r>
            <a:r>
              <a:rPr lang="en-GB" sz="1400" dirty="0" err="1">
                <a:solidFill>
                  <a:srgbClr val="0033CC"/>
                </a:solidFill>
                <a:latin typeface="Wingdings" pitchFamily="2" charset="2"/>
              </a:rPr>
              <a:t>india</a:t>
            </a:r>
            <a:r>
              <a:rPr lang="en-GB" sz="1400" dirty="0">
                <a:solidFill>
                  <a:srgbClr val="0033CC"/>
                </a:solidFill>
                <a:latin typeface="Wingdings" pitchFamily="2" charset="2"/>
              </a:rPr>
              <a:t>, </a:t>
            </a:r>
            <a:r>
              <a:rPr lang="en-GB" sz="1400" dirty="0" err="1">
                <a:solidFill>
                  <a:srgbClr val="0033CC"/>
                </a:solidFill>
                <a:latin typeface="Wingdings" pitchFamily="2" charset="2"/>
              </a:rPr>
              <a:t>ireland</a:t>
            </a:r>
            <a:r>
              <a:rPr lang="en-GB" sz="1400" dirty="0">
                <a:solidFill>
                  <a:srgbClr val="0033CC"/>
                </a:solidFill>
                <a:latin typeface="Wingdings" pitchFamily="2" charset="2"/>
              </a:rPr>
              <a:t>, </a:t>
            </a:r>
            <a:r>
              <a:rPr lang="en-GB" sz="1400" dirty="0" err="1">
                <a:solidFill>
                  <a:srgbClr val="0033CC"/>
                </a:solidFill>
                <a:latin typeface="Wingdings" pitchFamily="2" charset="2"/>
              </a:rPr>
              <a:t>italy</a:t>
            </a:r>
            <a:r>
              <a:rPr lang="en-GB" sz="1400" dirty="0">
                <a:solidFill>
                  <a:srgbClr val="0033CC"/>
                </a:solidFill>
                <a:latin typeface="Wingdings" pitchFamily="2" charset="2"/>
              </a:rPr>
              <a:t>, japan, </a:t>
            </a:r>
            <a:r>
              <a:rPr lang="en-GB" sz="1400" dirty="0" err="1">
                <a:solidFill>
                  <a:srgbClr val="0033CC"/>
                </a:solidFill>
                <a:latin typeface="Wingdings" pitchFamily="2" charset="2"/>
              </a:rPr>
              <a:t>malta</a:t>
            </a:r>
            <a:r>
              <a:rPr lang="en-GB" sz="1400" dirty="0">
                <a:solidFill>
                  <a:srgbClr val="0033CC"/>
                </a:solidFill>
                <a:latin typeface="Wingdings" pitchFamily="2" charset="2"/>
              </a:rPr>
              <a:t>, new </a:t>
            </a:r>
            <a:r>
              <a:rPr lang="en-GB" sz="1400" dirty="0" err="1">
                <a:solidFill>
                  <a:srgbClr val="0033CC"/>
                </a:solidFill>
                <a:latin typeface="Wingdings" pitchFamily="2" charset="2"/>
              </a:rPr>
              <a:t>zealand</a:t>
            </a:r>
            <a:r>
              <a:rPr lang="en-GB" sz="1400" dirty="0">
                <a:solidFill>
                  <a:srgbClr val="0033CC"/>
                </a:solidFill>
                <a:latin typeface="Wingdings" pitchFamily="2" charset="2"/>
              </a:rPr>
              <a:t>, the </a:t>
            </a:r>
            <a:r>
              <a:rPr lang="en-GB" sz="1400" dirty="0" err="1">
                <a:solidFill>
                  <a:srgbClr val="0033CC"/>
                </a:solidFill>
                <a:latin typeface="Wingdings" pitchFamily="2" charset="2"/>
              </a:rPr>
              <a:t>netherlands</a:t>
            </a:r>
            <a:r>
              <a:rPr lang="en-GB" sz="1400" dirty="0">
                <a:solidFill>
                  <a:srgbClr val="0033CC"/>
                </a:solidFill>
                <a:latin typeface="Wingdings" pitchFamily="2" charset="2"/>
              </a:rPr>
              <a:t>, </a:t>
            </a:r>
            <a:r>
              <a:rPr lang="en-GB" sz="1400" dirty="0" err="1">
                <a:solidFill>
                  <a:srgbClr val="0033CC"/>
                </a:solidFill>
                <a:latin typeface="Wingdings" pitchFamily="2" charset="2"/>
              </a:rPr>
              <a:t>norway</a:t>
            </a:r>
            <a:r>
              <a:rPr lang="en-GB" sz="1400" dirty="0">
                <a:solidFill>
                  <a:srgbClr val="0033CC"/>
                </a:solidFill>
                <a:latin typeface="Wingdings" pitchFamily="2" charset="2"/>
              </a:rPr>
              <a:t>, </a:t>
            </a:r>
            <a:r>
              <a:rPr lang="en-GB" sz="1400" dirty="0" err="1">
                <a:solidFill>
                  <a:srgbClr val="0033CC"/>
                </a:solidFill>
                <a:latin typeface="Wingdings" pitchFamily="2" charset="2"/>
              </a:rPr>
              <a:t>singapore</a:t>
            </a:r>
            <a:r>
              <a:rPr lang="en-GB" sz="1400" dirty="0">
                <a:solidFill>
                  <a:srgbClr val="0033CC"/>
                </a:solidFill>
                <a:latin typeface="Wingdings" pitchFamily="2" charset="2"/>
              </a:rPr>
              <a:t>, </a:t>
            </a:r>
            <a:r>
              <a:rPr lang="en-GB" sz="1400" dirty="0" err="1">
                <a:solidFill>
                  <a:srgbClr val="0033CC"/>
                </a:solidFill>
                <a:latin typeface="Wingdings" pitchFamily="2" charset="2"/>
              </a:rPr>
              <a:t>switzerland</a:t>
            </a:r>
            <a:r>
              <a:rPr lang="en-GB" sz="1400" dirty="0">
                <a:solidFill>
                  <a:srgbClr val="0033CC"/>
                </a:solidFill>
                <a:latin typeface="Wingdings" pitchFamily="2" charset="2"/>
              </a:rPr>
              <a:t>, the united kingdom, the united states, </a:t>
            </a:r>
            <a:r>
              <a:rPr lang="en-GB" sz="1400" dirty="0" err="1">
                <a:solidFill>
                  <a:srgbClr val="0033CC"/>
                </a:solidFill>
                <a:latin typeface="Wingdings" pitchFamily="2" charset="2"/>
              </a:rPr>
              <a:t>vietnam</a:t>
            </a:r>
            <a:r>
              <a:rPr lang="en-GB" sz="1400" dirty="0">
                <a:solidFill>
                  <a:srgbClr val="0033CC"/>
                </a:solidFill>
                <a:latin typeface="Wingdings" pitchFamily="2" charset="2"/>
              </a:rPr>
              <a:t>, </a:t>
            </a:r>
            <a:r>
              <a:rPr lang="en-GB" sz="1400" dirty="0" err="1">
                <a:solidFill>
                  <a:srgbClr val="0033CC"/>
                </a:solidFill>
                <a:latin typeface="Wingdings" pitchFamily="2" charset="2"/>
              </a:rPr>
              <a:t>zaire</a:t>
            </a:r>
            <a:r>
              <a:rPr lang="en-GB" sz="1600" b="1" dirty="0">
                <a:solidFill>
                  <a:srgbClr val="0033CC"/>
                </a:solidFill>
                <a:latin typeface="Arial" pitchFamily="34" charset="0"/>
              </a:rPr>
              <a:t>&lt;/participants&gt;</a:t>
            </a:r>
            <a:endParaRPr lang="en-GB" sz="1600" b="1" dirty="0">
              <a:solidFill>
                <a:srgbClr val="0033CC"/>
              </a:solidFill>
              <a:latin typeface="Wingdings" pitchFamily="2" charset="2"/>
            </a:endParaRPr>
          </a:p>
          <a:p>
            <a:pPr marL="342900" indent="-342900">
              <a:lnSpc>
                <a:spcPct val="80000"/>
              </a:lnSpc>
              <a:buFontTx/>
              <a:buNone/>
            </a:pPr>
            <a:r>
              <a:rPr lang="en-GB" sz="2000" b="1" dirty="0">
                <a:solidFill>
                  <a:srgbClr val="FF9900"/>
                </a:solidFill>
                <a:latin typeface="Arial" pitchFamily="34" charset="0"/>
              </a:rPr>
              <a:t>&lt;introduction&gt;</a:t>
            </a:r>
            <a:r>
              <a:rPr lang="en-GB" sz="1400" dirty="0">
                <a:solidFill>
                  <a:srgbClr val="FF9900"/>
                </a:solidFill>
                <a:latin typeface="Wingdings" pitchFamily="2" charset="2"/>
              </a:rPr>
              <a:t>Register now</a:t>
            </a:r>
          </a:p>
          <a:p>
            <a:pPr marL="342900" indent="-342900">
              <a:lnSpc>
                <a:spcPct val="80000"/>
              </a:lnSpc>
              <a:buFontTx/>
              <a:buNone/>
            </a:pPr>
            <a:r>
              <a:rPr lang="en-GB" sz="1400" dirty="0">
                <a:solidFill>
                  <a:srgbClr val="FF9900"/>
                </a:solidFill>
                <a:latin typeface="Wingdings" pitchFamily="2" charset="2"/>
              </a:rPr>
              <a:t>On the 7</a:t>
            </a:r>
            <a:r>
              <a:rPr lang="en-GB" sz="1400" baseline="30000" dirty="0">
                <a:solidFill>
                  <a:srgbClr val="FF9900"/>
                </a:solidFill>
                <a:latin typeface="Wingdings" pitchFamily="2" charset="2"/>
              </a:rPr>
              <a:t>th</a:t>
            </a:r>
            <a:r>
              <a:rPr lang="en-GB" sz="1400" dirty="0">
                <a:solidFill>
                  <a:srgbClr val="FF9900"/>
                </a:solidFill>
                <a:latin typeface="Wingdings" pitchFamily="2" charset="2"/>
              </a:rPr>
              <a:t> May Honolulu will provide the backdrop of the eleventh international world wide web conference. This prestigious event …</a:t>
            </a:r>
          </a:p>
          <a:p>
            <a:pPr marL="342900" indent="-342900">
              <a:lnSpc>
                <a:spcPct val="80000"/>
              </a:lnSpc>
              <a:buFontTx/>
              <a:buNone/>
            </a:pPr>
            <a:r>
              <a:rPr lang="en-GB" sz="1400" dirty="0">
                <a:solidFill>
                  <a:srgbClr val="FF9900"/>
                </a:solidFill>
                <a:latin typeface="Wingdings" pitchFamily="2" charset="2"/>
              </a:rPr>
              <a:t>Speakers confirmed</a:t>
            </a:r>
            <a:r>
              <a:rPr lang="en-GB" sz="1600" b="1" dirty="0">
                <a:solidFill>
                  <a:srgbClr val="FF9900"/>
                </a:solidFill>
                <a:latin typeface="Arial" pitchFamily="34" charset="0"/>
              </a:rPr>
              <a:t>&lt;/introduction&gt;</a:t>
            </a:r>
            <a:endParaRPr lang="en-GB" sz="1400" dirty="0">
              <a:solidFill>
                <a:srgbClr val="FF9900"/>
              </a:solidFill>
              <a:latin typeface="Wingdings" pitchFamily="2" charset="2"/>
            </a:endParaRPr>
          </a:p>
          <a:p>
            <a:pPr marL="342900" indent="-342900">
              <a:lnSpc>
                <a:spcPct val="80000"/>
              </a:lnSpc>
              <a:buFontTx/>
              <a:buNone/>
            </a:pPr>
            <a:r>
              <a:rPr lang="en-GB" sz="2000" b="1" dirty="0">
                <a:solidFill>
                  <a:srgbClr val="99CC00"/>
                </a:solidFill>
                <a:latin typeface="Arial" pitchFamily="34" charset="0"/>
              </a:rPr>
              <a:t>&lt;speaker&gt;</a:t>
            </a:r>
            <a:r>
              <a:rPr lang="en-GB" sz="1400" dirty="0">
                <a:solidFill>
                  <a:srgbClr val="99CC00"/>
                </a:solidFill>
                <a:latin typeface="Wingdings" pitchFamily="2" charset="2"/>
              </a:rPr>
              <a:t>Tim </a:t>
            </a:r>
            <a:r>
              <a:rPr lang="en-GB" sz="1400" dirty="0" err="1">
                <a:solidFill>
                  <a:srgbClr val="99CC00"/>
                </a:solidFill>
                <a:latin typeface="Wingdings" pitchFamily="2" charset="2"/>
              </a:rPr>
              <a:t>berners-lee</a:t>
            </a:r>
            <a:r>
              <a:rPr lang="en-GB" sz="1600" b="1" dirty="0">
                <a:solidFill>
                  <a:srgbClr val="99CC00"/>
                </a:solidFill>
                <a:latin typeface="Arial" pitchFamily="34" charset="0"/>
              </a:rPr>
              <a:t>&lt;/speaker&gt;</a:t>
            </a:r>
            <a:endParaRPr lang="en-GB" sz="1400" dirty="0">
              <a:solidFill>
                <a:srgbClr val="99CC00"/>
              </a:solidFill>
              <a:latin typeface="Wingdings" pitchFamily="2" charset="2"/>
            </a:endParaRPr>
          </a:p>
          <a:p>
            <a:pPr marL="342900" indent="-342900">
              <a:lnSpc>
                <a:spcPct val="80000"/>
              </a:lnSpc>
              <a:buFontTx/>
              <a:buNone/>
            </a:pPr>
            <a:r>
              <a:rPr lang="en-GB" sz="2000" b="1" dirty="0">
                <a:solidFill>
                  <a:srgbClr val="FFCC00"/>
                </a:solidFill>
                <a:latin typeface="Arial" pitchFamily="34" charset="0"/>
              </a:rPr>
              <a:t>&lt;bio&gt;</a:t>
            </a:r>
            <a:r>
              <a:rPr lang="en-GB" sz="1400" dirty="0">
                <a:solidFill>
                  <a:srgbClr val="FFCC00"/>
                </a:solidFill>
                <a:latin typeface="Wingdings" pitchFamily="2" charset="2"/>
              </a:rPr>
              <a:t>Tim is the well known inventor of the Web,</a:t>
            </a:r>
            <a:r>
              <a:rPr lang="en-GB" sz="1600" b="1" dirty="0">
                <a:latin typeface="Arial" pitchFamily="34" charset="0"/>
              </a:rPr>
              <a:t>…</a:t>
            </a:r>
          </a:p>
          <a:p>
            <a:pPr marL="342900" indent="-342900">
              <a:lnSpc>
                <a:spcPct val="80000"/>
              </a:lnSpc>
              <a:buFontTx/>
              <a:buNone/>
            </a:pPr>
            <a:endParaRPr lang="en-GB" sz="1400" dirty="0">
              <a:latin typeface="Wingdings" pitchFamily="2" charset="2"/>
            </a:endParaRPr>
          </a:p>
          <a:p>
            <a:pPr marL="342900" indent="-342900">
              <a:lnSpc>
                <a:spcPct val="80000"/>
              </a:lnSpc>
            </a:pPr>
            <a:endParaRPr lang="en-GB" sz="1000" dirty="0">
              <a:latin typeface="Wingdings" pitchFamily="2" charset="2"/>
            </a:endParaRPr>
          </a:p>
        </p:txBody>
      </p:sp>
    </p:spTree>
    <p:extLst>
      <p:ext uri="{BB962C8B-B14F-4D97-AF65-F5344CB8AC3E}">
        <p14:creationId xmlns:p14="http://schemas.microsoft.com/office/powerpoint/2010/main" val="23613004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717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6146" name="Rectangle 2"/>
          <p:cNvSpPr>
            <a:spLocks noGrp="1" noChangeArrowheads="1"/>
          </p:cNvSpPr>
          <p:nvPr>
            <p:ph type="title"/>
          </p:nvPr>
        </p:nvSpPr>
        <p:spPr>
          <a:xfrm>
            <a:off x="685800" y="609600"/>
            <a:ext cx="7772400" cy="1019175"/>
          </a:xfrm>
        </p:spPr>
        <p:txBody>
          <a:bodyPr/>
          <a:lstStyle/>
          <a:p>
            <a:r>
              <a:rPr lang="en-GB"/>
              <a:t>Machine sees…</a:t>
            </a:r>
            <a:endParaRPr lang="en-US"/>
          </a:p>
        </p:txBody>
      </p:sp>
      <p:sp>
        <p:nvSpPr>
          <p:cNvPr id="646147" name="Rectangle 3"/>
          <p:cNvSpPr>
            <a:spLocks noChangeArrowheads="1"/>
          </p:cNvSpPr>
          <p:nvPr/>
        </p:nvSpPr>
        <p:spPr bwMode="auto">
          <a:xfrm>
            <a:off x="755650" y="1628775"/>
            <a:ext cx="7993063" cy="482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buFontTx/>
              <a:buNone/>
            </a:pPr>
            <a:r>
              <a:rPr lang="en-GB" sz="1600" b="1">
                <a:solidFill>
                  <a:srgbClr val="FF9999"/>
                </a:solidFill>
                <a:latin typeface="Arial" pitchFamily="34" charset="0"/>
              </a:rPr>
              <a:t>&lt;</a:t>
            </a:r>
            <a:r>
              <a:rPr lang="en-GB" sz="1600" b="1">
                <a:solidFill>
                  <a:srgbClr val="FF9999"/>
                </a:solidFill>
                <a:latin typeface="Wingdings" pitchFamily="2" charset="2"/>
              </a:rPr>
              <a:t>name</a:t>
            </a:r>
            <a:r>
              <a:rPr lang="en-GB" sz="1600" b="1">
                <a:solidFill>
                  <a:srgbClr val="FF9999"/>
                </a:solidFill>
                <a:latin typeface="Arial" pitchFamily="34" charset="0"/>
              </a:rPr>
              <a:t>&gt;</a:t>
            </a:r>
            <a:r>
              <a:rPr lang="en-GB" sz="1400">
                <a:solidFill>
                  <a:srgbClr val="FF9999"/>
                </a:solidFill>
                <a:latin typeface="Wingdings" pitchFamily="2" charset="2"/>
              </a:rPr>
              <a:t>WWW2002</a:t>
            </a:r>
          </a:p>
          <a:p>
            <a:pPr marL="342900" indent="-342900">
              <a:lnSpc>
                <a:spcPct val="80000"/>
              </a:lnSpc>
              <a:buFontTx/>
              <a:buNone/>
            </a:pPr>
            <a:r>
              <a:rPr lang="en-GB" sz="1400">
                <a:solidFill>
                  <a:srgbClr val="FF9999"/>
                </a:solidFill>
                <a:latin typeface="Wingdings" pitchFamily="2" charset="2"/>
              </a:rPr>
              <a:t>The eleventh international world wide webc</a:t>
            </a:r>
            <a:r>
              <a:rPr lang="en-GB" sz="1600" b="1">
                <a:solidFill>
                  <a:srgbClr val="FF9999"/>
                </a:solidFill>
                <a:latin typeface="Arial" pitchFamily="34" charset="0"/>
              </a:rPr>
              <a:t>&lt;/</a:t>
            </a:r>
            <a:r>
              <a:rPr lang="en-GB" sz="1600" b="1">
                <a:solidFill>
                  <a:srgbClr val="FF9999"/>
                </a:solidFill>
                <a:latin typeface="Wingdings" pitchFamily="2" charset="2"/>
              </a:rPr>
              <a:t>name</a:t>
            </a:r>
            <a:r>
              <a:rPr lang="en-GB" sz="1600" b="1">
                <a:solidFill>
                  <a:srgbClr val="FF9999"/>
                </a:solidFill>
                <a:latin typeface="Arial" pitchFamily="34" charset="0"/>
              </a:rPr>
              <a:t>&gt;</a:t>
            </a:r>
            <a:endParaRPr lang="en-GB" sz="1600" b="1">
              <a:solidFill>
                <a:srgbClr val="FF9999"/>
              </a:solidFill>
              <a:latin typeface="Wingdings" pitchFamily="2" charset="2"/>
            </a:endParaRPr>
          </a:p>
          <a:p>
            <a:pPr marL="342900" indent="-342900">
              <a:lnSpc>
                <a:spcPct val="80000"/>
              </a:lnSpc>
              <a:buFontTx/>
              <a:buNone/>
            </a:pPr>
            <a:r>
              <a:rPr lang="en-GB" sz="1600" b="1">
                <a:solidFill>
                  <a:srgbClr val="0099CC"/>
                </a:solidFill>
                <a:latin typeface="Arial" pitchFamily="34" charset="0"/>
              </a:rPr>
              <a:t>&lt;</a:t>
            </a:r>
            <a:r>
              <a:rPr lang="en-GB" sz="1600" b="1">
                <a:solidFill>
                  <a:srgbClr val="0099CC"/>
                </a:solidFill>
                <a:latin typeface="Wingdings" pitchFamily="2" charset="2"/>
              </a:rPr>
              <a:t>location</a:t>
            </a:r>
            <a:r>
              <a:rPr lang="en-GB" sz="1600" b="1">
                <a:solidFill>
                  <a:srgbClr val="0099CC"/>
                </a:solidFill>
                <a:latin typeface="Arial" pitchFamily="34" charset="0"/>
              </a:rPr>
              <a:t>&gt;</a:t>
            </a:r>
            <a:r>
              <a:rPr lang="en-GB" sz="1400">
                <a:solidFill>
                  <a:srgbClr val="0099CC"/>
                </a:solidFill>
                <a:latin typeface="Wingdings" pitchFamily="2" charset="2"/>
              </a:rPr>
              <a:t>Sheraton waikiki hotel</a:t>
            </a:r>
          </a:p>
          <a:p>
            <a:pPr marL="342900" indent="-342900">
              <a:lnSpc>
                <a:spcPct val="80000"/>
              </a:lnSpc>
              <a:buFontTx/>
              <a:buNone/>
            </a:pPr>
            <a:r>
              <a:rPr lang="en-GB" sz="1400">
                <a:solidFill>
                  <a:srgbClr val="0099CC"/>
                </a:solidFill>
                <a:latin typeface="Wingdings" pitchFamily="2" charset="2"/>
              </a:rPr>
              <a:t>Honolulu, hawaii, USA</a:t>
            </a:r>
            <a:r>
              <a:rPr lang="en-GB" sz="1600" b="1">
                <a:solidFill>
                  <a:srgbClr val="0099CC"/>
                </a:solidFill>
                <a:latin typeface="Arial" pitchFamily="34" charset="0"/>
              </a:rPr>
              <a:t>&lt;/</a:t>
            </a:r>
            <a:r>
              <a:rPr lang="en-GB" sz="1600" b="1">
                <a:solidFill>
                  <a:srgbClr val="0099CC"/>
                </a:solidFill>
                <a:latin typeface="Wingdings" pitchFamily="2" charset="2"/>
              </a:rPr>
              <a:t>location</a:t>
            </a:r>
            <a:r>
              <a:rPr lang="en-GB" sz="1600" b="1">
                <a:solidFill>
                  <a:srgbClr val="0099CC"/>
                </a:solidFill>
                <a:latin typeface="Arial" pitchFamily="34" charset="0"/>
              </a:rPr>
              <a:t>&gt;</a:t>
            </a:r>
            <a:endParaRPr lang="en-GB" sz="1600" b="1">
              <a:solidFill>
                <a:srgbClr val="0099CC"/>
              </a:solidFill>
              <a:latin typeface="Wingdings" pitchFamily="2" charset="2"/>
            </a:endParaRPr>
          </a:p>
          <a:p>
            <a:pPr marL="342900" indent="-342900">
              <a:lnSpc>
                <a:spcPct val="80000"/>
              </a:lnSpc>
              <a:buFontTx/>
              <a:buNone/>
            </a:pPr>
            <a:r>
              <a:rPr lang="en-GB" sz="1600">
                <a:solidFill>
                  <a:srgbClr val="333399"/>
                </a:solidFill>
                <a:latin typeface="Arial" pitchFamily="34" charset="0"/>
              </a:rPr>
              <a:t>&lt;</a:t>
            </a:r>
            <a:r>
              <a:rPr lang="en-GB" sz="1600">
                <a:solidFill>
                  <a:srgbClr val="333399"/>
                </a:solidFill>
                <a:latin typeface="Wingdings" pitchFamily="2" charset="2"/>
              </a:rPr>
              <a:t>date</a:t>
            </a:r>
            <a:r>
              <a:rPr lang="en-GB" sz="1600">
                <a:solidFill>
                  <a:srgbClr val="333399"/>
                </a:solidFill>
                <a:latin typeface="Arial" pitchFamily="34" charset="0"/>
              </a:rPr>
              <a:t>&gt;</a:t>
            </a:r>
            <a:r>
              <a:rPr lang="en-GB" sz="1400">
                <a:solidFill>
                  <a:srgbClr val="333399"/>
                </a:solidFill>
                <a:latin typeface="Wingdings" pitchFamily="2" charset="2"/>
              </a:rPr>
              <a:t>7-11 may 2002</a:t>
            </a:r>
            <a:r>
              <a:rPr lang="en-GB" sz="1600">
                <a:solidFill>
                  <a:srgbClr val="333399"/>
                </a:solidFill>
                <a:latin typeface="Arial" pitchFamily="34" charset="0"/>
              </a:rPr>
              <a:t>&lt;/</a:t>
            </a:r>
            <a:r>
              <a:rPr lang="en-GB" sz="1600">
                <a:solidFill>
                  <a:srgbClr val="333399"/>
                </a:solidFill>
                <a:latin typeface="Wingdings" pitchFamily="2" charset="2"/>
              </a:rPr>
              <a:t>date</a:t>
            </a:r>
            <a:r>
              <a:rPr lang="en-GB" sz="1600">
                <a:solidFill>
                  <a:srgbClr val="333399"/>
                </a:solidFill>
                <a:latin typeface="Arial" pitchFamily="34" charset="0"/>
              </a:rPr>
              <a:t>&gt;</a:t>
            </a:r>
            <a:endParaRPr lang="en-GB" sz="1600">
              <a:solidFill>
                <a:srgbClr val="333399"/>
              </a:solidFill>
              <a:latin typeface="Wingdings" pitchFamily="2" charset="2"/>
            </a:endParaRPr>
          </a:p>
          <a:p>
            <a:pPr marL="342900" indent="-342900">
              <a:lnSpc>
                <a:spcPct val="80000"/>
              </a:lnSpc>
              <a:buFontTx/>
              <a:buNone/>
            </a:pPr>
            <a:r>
              <a:rPr lang="en-GB" sz="1600" b="1">
                <a:solidFill>
                  <a:srgbClr val="669900"/>
                </a:solidFill>
                <a:latin typeface="Arial" pitchFamily="34" charset="0"/>
              </a:rPr>
              <a:t>&lt;</a:t>
            </a:r>
            <a:r>
              <a:rPr lang="en-GB" sz="1600" b="1">
                <a:solidFill>
                  <a:srgbClr val="669900"/>
                </a:solidFill>
                <a:latin typeface="Wingdings" pitchFamily="2" charset="2"/>
              </a:rPr>
              <a:t>slogan</a:t>
            </a:r>
            <a:r>
              <a:rPr lang="en-GB" sz="1600" b="1">
                <a:solidFill>
                  <a:srgbClr val="669900"/>
                </a:solidFill>
                <a:latin typeface="Arial" pitchFamily="34" charset="0"/>
              </a:rPr>
              <a:t>&gt;</a:t>
            </a:r>
            <a:r>
              <a:rPr lang="en-GB" sz="1400">
                <a:solidFill>
                  <a:srgbClr val="669900"/>
                </a:solidFill>
                <a:latin typeface="Wingdings" pitchFamily="2" charset="2"/>
              </a:rPr>
              <a:t>1 location 5 days learn interact</a:t>
            </a:r>
            <a:r>
              <a:rPr lang="en-GB" sz="1600" b="1">
                <a:solidFill>
                  <a:srgbClr val="669900"/>
                </a:solidFill>
                <a:latin typeface="Arial" pitchFamily="34" charset="0"/>
              </a:rPr>
              <a:t>&lt;/</a:t>
            </a:r>
            <a:r>
              <a:rPr lang="en-GB" sz="1600" b="1">
                <a:solidFill>
                  <a:srgbClr val="669900"/>
                </a:solidFill>
                <a:latin typeface="Wingdings" pitchFamily="2" charset="2"/>
              </a:rPr>
              <a:t>slogan</a:t>
            </a:r>
            <a:r>
              <a:rPr lang="en-GB" sz="1600" b="1">
                <a:solidFill>
                  <a:srgbClr val="669900"/>
                </a:solidFill>
                <a:latin typeface="Arial" pitchFamily="34" charset="0"/>
              </a:rPr>
              <a:t>&gt;</a:t>
            </a:r>
            <a:endParaRPr lang="en-GB" sz="1600" b="1">
              <a:solidFill>
                <a:srgbClr val="669900"/>
              </a:solidFill>
              <a:latin typeface="Wingdings" pitchFamily="2" charset="2"/>
            </a:endParaRPr>
          </a:p>
          <a:p>
            <a:pPr marL="342900" indent="-342900">
              <a:lnSpc>
                <a:spcPct val="80000"/>
              </a:lnSpc>
              <a:buFontTx/>
              <a:buNone/>
            </a:pPr>
            <a:r>
              <a:rPr lang="en-GB" sz="1600" b="1">
                <a:solidFill>
                  <a:srgbClr val="0033CC"/>
                </a:solidFill>
                <a:latin typeface="Arial" pitchFamily="34" charset="0"/>
              </a:rPr>
              <a:t>&lt;</a:t>
            </a:r>
            <a:r>
              <a:rPr lang="en-GB" sz="1600" b="1">
                <a:solidFill>
                  <a:srgbClr val="0033CC"/>
                </a:solidFill>
                <a:latin typeface="Wingdings" pitchFamily="2" charset="2"/>
              </a:rPr>
              <a:t>participants</a:t>
            </a:r>
            <a:r>
              <a:rPr lang="en-GB" sz="1600" b="1">
                <a:solidFill>
                  <a:srgbClr val="0033CC"/>
                </a:solidFill>
                <a:latin typeface="Arial" pitchFamily="34" charset="0"/>
              </a:rPr>
              <a:t>&gt;</a:t>
            </a:r>
            <a:r>
              <a:rPr lang="en-GB" sz="1400">
                <a:solidFill>
                  <a:srgbClr val="0033CC"/>
                </a:solidFill>
                <a:latin typeface="Wingdings" pitchFamily="2" charset="2"/>
              </a:rPr>
              <a:t>Registered participants coming from</a:t>
            </a:r>
          </a:p>
          <a:p>
            <a:pPr marL="342900" indent="-342900">
              <a:lnSpc>
                <a:spcPct val="80000"/>
              </a:lnSpc>
              <a:buFontTx/>
              <a:buNone/>
            </a:pPr>
            <a:r>
              <a:rPr lang="en-GB" sz="1400">
                <a:solidFill>
                  <a:srgbClr val="0033CC"/>
                </a:solidFill>
                <a:latin typeface="Wingdings" pitchFamily="2" charset="2"/>
              </a:rPr>
              <a:t>australia, canada, chile denmark, france, germany, ghana, hong kong, india, ireland, italy, japan, malta, new zealand, the netherlands, norway, singapore, switzerland, the united kingdom, the united states, vietnam, zaire</a:t>
            </a:r>
            <a:r>
              <a:rPr lang="en-GB" sz="1600" b="1">
                <a:solidFill>
                  <a:srgbClr val="0033CC"/>
                </a:solidFill>
                <a:latin typeface="Arial" pitchFamily="34" charset="0"/>
              </a:rPr>
              <a:t>&lt;/</a:t>
            </a:r>
            <a:r>
              <a:rPr lang="en-GB" sz="1600" b="1">
                <a:solidFill>
                  <a:srgbClr val="0033CC"/>
                </a:solidFill>
                <a:latin typeface="Wingdings" pitchFamily="2" charset="2"/>
              </a:rPr>
              <a:t>participants</a:t>
            </a:r>
            <a:r>
              <a:rPr lang="en-GB" sz="1600" b="1">
                <a:solidFill>
                  <a:srgbClr val="0033CC"/>
                </a:solidFill>
                <a:latin typeface="Arial" pitchFamily="34" charset="0"/>
              </a:rPr>
              <a:t>&gt;</a:t>
            </a:r>
            <a:endParaRPr lang="en-GB" sz="1600" b="1">
              <a:solidFill>
                <a:srgbClr val="0033CC"/>
              </a:solidFill>
              <a:latin typeface="Wingdings" pitchFamily="2" charset="2"/>
            </a:endParaRPr>
          </a:p>
          <a:p>
            <a:pPr marL="342900" indent="-342900">
              <a:lnSpc>
                <a:spcPct val="80000"/>
              </a:lnSpc>
              <a:buFontTx/>
              <a:buNone/>
            </a:pPr>
            <a:r>
              <a:rPr lang="en-GB" sz="1600" b="1">
                <a:solidFill>
                  <a:srgbClr val="FF9900"/>
                </a:solidFill>
                <a:latin typeface="Arial" pitchFamily="34" charset="0"/>
              </a:rPr>
              <a:t>&lt;</a:t>
            </a:r>
            <a:r>
              <a:rPr lang="en-GB" sz="1600" b="1">
                <a:solidFill>
                  <a:srgbClr val="FF9900"/>
                </a:solidFill>
                <a:latin typeface="Wingdings" pitchFamily="2" charset="2"/>
              </a:rPr>
              <a:t>introduction</a:t>
            </a:r>
            <a:r>
              <a:rPr lang="en-GB" sz="1600" b="1">
                <a:solidFill>
                  <a:srgbClr val="FF9900"/>
                </a:solidFill>
                <a:latin typeface="Arial" pitchFamily="34" charset="0"/>
              </a:rPr>
              <a:t>&gt;</a:t>
            </a:r>
            <a:r>
              <a:rPr lang="en-GB" sz="1400">
                <a:solidFill>
                  <a:srgbClr val="FF9900"/>
                </a:solidFill>
                <a:latin typeface="Wingdings" pitchFamily="2" charset="2"/>
              </a:rPr>
              <a:t>Register now</a:t>
            </a:r>
          </a:p>
          <a:p>
            <a:pPr marL="342900" indent="-342900">
              <a:lnSpc>
                <a:spcPct val="80000"/>
              </a:lnSpc>
              <a:buFontTx/>
              <a:buNone/>
            </a:pPr>
            <a:r>
              <a:rPr lang="en-GB" sz="1400">
                <a:solidFill>
                  <a:srgbClr val="FF9900"/>
                </a:solidFill>
                <a:latin typeface="Wingdings" pitchFamily="2" charset="2"/>
              </a:rPr>
              <a:t>On the 7</a:t>
            </a:r>
            <a:r>
              <a:rPr lang="en-GB" sz="1400" baseline="30000">
                <a:solidFill>
                  <a:srgbClr val="FF9900"/>
                </a:solidFill>
                <a:latin typeface="Wingdings" pitchFamily="2" charset="2"/>
              </a:rPr>
              <a:t>th</a:t>
            </a:r>
            <a:r>
              <a:rPr lang="en-GB" sz="1400">
                <a:solidFill>
                  <a:srgbClr val="FF9900"/>
                </a:solidFill>
                <a:latin typeface="Wingdings" pitchFamily="2" charset="2"/>
              </a:rPr>
              <a:t> May Honolulu will provide the backdrop of the eleventh international world wide web conference. This prestigious event …</a:t>
            </a:r>
          </a:p>
          <a:p>
            <a:pPr marL="342900" indent="-342900">
              <a:lnSpc>
                <a:spcPct val="80000"/>
              </a:lnSpc>
              <a:buFontTx/>
              <a:buNone/>
            </a:pPr>
            <a:r>
              <a:rPr lang="en-GB" sz="1400">
                <a:solidFill>
                  <a:srgbClr val="FF9900"/>
                </a:solidFill>
                <a:latin typeface="Wingdings" pitchFamily="2" charset="2"/>
              </a:rPr>
              <a:t>Speakers confirmed</a:t>
            </a:r>
            <a:r>
              <a:rPr lang="en-GB" sz="1600" b="1">
                <a:solidFill>
                  <a:srgbClr val="FF9900"/>
                </a:solidFill>
                <a:latin typeface="Arial" pitchFamily="34" charset="0"/>
              </a:rPr>
              <a:t>&lt;/</a:t>
            </a:r>
            <a:r>
              <a:rPr lang="en-GB" sz="1600" b="1">
                <a:solidFill>
                  <a:srgbClr val="FF9900"/>
                </a:solidFill>
                <a:latin typeface="Wingdings" pitchFamily="2" charset="2"/>
              </a:rPr>
              <a:t>introduction</a:t>
            </a:r>
            <a:r>
              <a:rPr lang="en-GB" sz="1600" b="1">
                <a:solidFill>
                  <a:srgbClr val="FF9900"/>
                </a:solidFill>
                <a:latin typeface="Arial" pitchFamily="34" charset="0"/>
              </a:rPr>
              <a:t>&gt;</a:t>
            </a:r>
            <a:endParaRPr lang="en-GB" sz="1400">
              <a:solidFill>
                <a:srgbClr val="FF9900"/>
              </a:solidFill>
              <a:latin typeface="Wingdings" pitchFamily="2" charset="2"/>
            </a:endParaRPr>
          </a:p>
          <a:p>
            <a:pPr marL="342900" indent="-342900">
              <a:lnSpc>
                <a:spcPct val="80000"/>
              </a:lnSpc>
              <a:buFontTx/>
              <a:buNone/>
            </a:pPr>
            <a:r>
              <a:rPr lang="en-GB" sz="1600" b="1">
                <a:solidFill>
                  <a:srgbClr val="99CC00"/>
                </a:solidFill>
                <a:latin typeface="Arial" pitchFamily="34" charset="0"/>
              </a:rPr>
              <a:t>&lt;</a:t>
            </a:r>
            <a:r>
              <a:rPr lang="en-GB" sz="1600" b="1">
                <a:solidFill>
                  <a:srgbClr val="99CC00"/>
                </a:solidFill>
                <a:latin typeface="Wingdings" pitchFamily="2" charset="2"/>
              </a:rPr>
              <a:t>speaker</a:t>
            </a:r>
            <a:r>
              <a:rPr lang="en-GB" sz="1600" b="1">
                <a:solidFill>
                  <a:srgbClr val="99CC00"/>
                </a:solidFill>
                <a:latin typeface="Arial" pitchFamily="34" charset="0"/>
              </a:rPr>
              <a:t>&gt;</a:t>
            </a:r>
            <a:r>
              <a:rPr lang="en-GB" sz="1400">
                <a:solidFill>
                  <a:srgbClr val="99CC00"/>
                </a:solidFill>
                <a:latin typeface="Wingdings" pitchFamily="2" charset="2"/>
              </a:rPr>
              <a:t>Tim berners-lee</a:t>
            </a:r>
            <a:r>
              <a:rPr lang="en-GB" sz="1600" b="1">
                <a:solidFill>
                  <a:srgbClr val="99CC00"/>
                </a:solidFill>
                <a:latin typeface="Arial" pitchFamily="34" charset="0"/>
              </a:rPr>
              <a:t>&lt;/</a:t>
            </a:r>
            <a:r>
              <a:rPr lang="en-GB" sz="1600" b="1">
                <a:solidFill>
                  <a:srgbClr val="99CC00"/>
                </a:solidFill>
                <a:latin typeface="Wingdings" pitchFamily="2" charset="2"/>
              </a:rPr>
              <a:t>speaker</a:t>
            </a:r>
            <a:r>
              <a:rPr lang="en-GB" sz="1600" b="1">
                <a:solidFill>
                  <a:srgbClr val="99CC00"/>
                </a:solidFill>
                <a:latin typeface="Arial" pitchFamily="34" charset="0"/>
              </a:rPr>
              <a:t>&gt;</a:t>
            </a:r>
            <a:endParaRPr lang="en-GB" sz="1400">
              <a:solidFill>
                <a:srgbClr val="99CC00"/>
              </a:solidFill>
              <a:latin typeface="Wingdings" pitchFamily="2" charset="2"/>
            </a:endParaRPr>
          </a:p>
          <a:p>
            <a:pPr marL="342900" indent="-342900">
              <a:lnSpc>
                <a:spcPct val="80000"/>
              </a:lnSpc>
              <a:buFontTx/>
              <a:buNone/>
            </a:pPr>
            <a:r>
              <a:rPr lang="en-GB" sz="1600" b="1">
                <a:solidFill>
                  <a:srgbClr val="FFCC00"/>
                </a:solidFill>
                <a:latin typeface="Arial" pitchFamily="34" charset="0"/>
              </a:rPr>
              <a:t>&lt;</a:t>
            </a:r>
            <a:r>
              <a:rPr lang="en-GB" sz="1600" b="1">
                <a:solidFill>
                  <a:srgbClr val="FFCC00"/>
                </a:solidFill>
                <a:latin typeface="Wingdings" pitchFamily="2" charset="2"/>
              </a:rPr>
              <a:t>bio</a:t>
            </a:r>
            <a:r>
              <a:rPr lang="en-GB" sz="1600" b="1">
                <a:solidFill>
                  <a:srgbClr val="FFCC00"/>
                </a:solidFill>
                <a:latin typeface="Arial" pitchFamily="34" charset="0"/>
              </a:rPr>
              <a:t>&gt;</a:t>
            </a:r>
            <a:r>
              <a:rPr lang="en-GB" sz="1400">
                <a:solidFill>
                  <a:srgbClr val="FFCC00"/>
                </a:solidFill>
                <a:latin typeface="Wingdings" pitchFamily="2" charset="2"/>
              </a:rPr>
              <a:t>Tim is the well known inventor of the W</a:t>
            </a:r>
            <a:r>
              <a:rPr lang="en-GB" sz="1600" b="1">
                <a:solidFill>
                  <a:srgbClr val="FFCC00"/>
                </a:solidFill>
                <a:latin typeface="Arial" pitchFamily="34" charset="0"/>
              </a:rPr>
              <a:t>&lt;/</a:t>
            </a:r>
            <a:r>
              <a:rPr lang="en-GB" sz="1600" b="1">
                <a:solidFill>
                  <a:srgbClr val="FFCC00"/>
                </a:solidFill>
                <a:latin typeface="Wingdings" pitchFamily="2" charset="2"/>
              </a:rPr>
              <a:t>bio</a:t>
            </a:r>
            <a:r>
              <a:rPr lang="en-GB" sz="1600" b="1">
                <a:solidFill>
                  <a:srgbClr val="FFCC00"/>
                </a:solidFill>
                <a:latin typeface="Arial" pitchFamily="34" charset="0"/>
              </a:rPr>
              <a:t>&gt;</a:t>
            </a:r>
            <a:endParaRPr lang="en-GB" sz="1400">
              <a:solidFill>
                <a:srgbClr val="FFCC00"/>
              </a:solidFill>
              <a:latin typeface="Wingdings" pitchFamily="2" charset="2"/>
            </a:endParaRPr>
          </a:p>
          <a:p>
            <a:pPr marL="342900" indent="-342900">
              <a:lnSpc>
                <a:spcPct val="80000"/>
              </a:lnSpc>
              <a:buFontTx/>
              <a:buNone/>
            </a:pPr>
            <a:r>
              <a:rPr lang="en-GB" sz="1600" b="1">
                <a:solidFill>
                  <a:srgbClr val="99CC00"/>
                </a:solidFill>
                <a:latin typeface="Arial" pitchFamily="34" charset="0"/>
              </a:rPr>
              <a:t>&lt;</a:t>
            </a:r>
            <a:r>
              <a:rPr lang="en-GB" sz="1600" b="1">
                <a:solidFill>
                  <a:srgbClr val="99CC00"/>
                </a:solidFill>
                <a:latin typeface="Wingdings" pitchFamily="2" charset="2"/>
              </a:rPr>
              <a:t>speaker</a:t>
            </a:r>
            <a:r>
              <a:rPr lang="en-GB" sz="1600" b="1">
                <a:solidFill>
                  <a:srgbClr val="99CC00"/>
                </a:solidFill>
                <a:latin typeface="Arial" pitchFamily="34" charset="0"/>
              </a:rPr>
              <a:t>&gt;</a:t>
            </a:r>
            <a:r>
              <a:rPr lang="en-GB" sz="1400">
                <a:solidFill>
                  <a:srgbClr val="99CC00"/>
                </a:solidFill>
                <a:latin typeface="Wingdings" pitchFamily="2" charset="2"/>
              </a:rPr>
              <a:t>Ian Foster</a:t>
            </a:r>
            <a:r>
              <a:rPr lang="en-GB" sz="1600" b="1">
                <a:solidFill>
                  <a:srgbClr val="99CC00"/>
                </a:solidFill>
                <a:latin typeface="Arial" pitchFamily="34" charset="0"/>
              </a:rPr>
              <a:t>&lt;/</a:t>
            </a:r>
            <a:r>
              <a:rPr lang="en-GB" sz="1600" b="1">
                <a:solidFill>
                  <a:srgbClr val="99CC00"/>
                </a:solidFill>
                <a:latin typeface="Wingdings" pitchFamily="2" charset="2"/>
              </a:rPr>
              <a:t>speaker</a:t>
            </a:r>
            <a:r>
              <a:rPr lang="en-GB" sz="1600" b="1">
                <a:solidFill>
                  <a:srgbClr val="99CC00"/>
                </a:solidFill>
                <a:latin typeface="Arial" pitchFamily="34" charset="0"/>
              </a:rPr>
              <a:t>&gt;</a:t>
            </a:r>
            <a:endParaRPr lang="en-GB" sz="1400">
              <a:solidFill>
                <a:srgbClr val="99CC00"/>
              </a:solidFill>
              <a:latin typeface="Wingdings" pitchFamily="2" charset="2"/>
            </a:endParaRPr>
          </a:p>
          <a:p>
            <a:pPr marL="342900" indent="-342900">
              <a:lnSpc>
                <a:spcPct val="80000"/>
              </a:lnSpc>
              <a:buFontTx/>
              <a:buNone/>
            </a:pPr>
            <a:r>
              <a:rPr lang="en-GB" sz="1600" b="1">
                <a:solidFill>
                  <a:srgbClr val="FFCC00"/>
                </a:solidFill>
                <a:latin typeface="Arial" pitchFamily="34" charset="0"/>
              </a:rPr>
              <a:t>&lt;</a:t>
            </a:r>
            <a:r>
              <a:rPr lang="en-GB" sz="1600" b="1">
                <a:solidFill>
                  <a:srgbClr val="FFCC00"/>
                </a:solidFill>
                <a:latin typeface="Wingdings" pitchFamily="2" charset="2"/>
              </a:rPr>
              <a:t>bio</a:t>
            </a:r>
            <a:r>
              <a:rPr lang="en-GB" sz="1600" b="1">
                <a:solidFill>
                  <a:srgbClr val="FFCC00"/>
                </a:solidFill>
                <a:latin typeface="Arial" pitchFamily="34" charset="0"/>
              </a:rPr>
              <a:t>&gt;</a:t>
            </a:r>
            <a:r>
              <a:rPr lang="en-GB" sz="1400">
                <a:solidFill>
                  <a:srgbClr val="FFCC00"/>
                </a:solidFill>
                <a:latin typeface="Wingdings" pitchFamily="2" charset="2"/>
              </a:rPr>
              <a:t>Ian is the pioneer of the Grid, the ne</a:t>
            </a:r>
            <a:r>
              <a:rPr lang="en-GB" sz="1600" b="1">
                <a:solidFill>
                  <a:srgbClr val="FFCC00"/>
                </a:solidFill>
                <a:latin typeface="Arial" pitchFamily="34" charset="0"/>
              </a:rPr>
              <a:t>&lt;/</a:t>
            </a:r>
            <a:r>
              <a:rPr lang="en-GB" sz="1600" b="1">
                <a:solidFill>
                  <a:srgbClr val="FFCC00"/>
                </a:solidFill>
                <a:latin typeface="Wingdings" pitchFamily="2" charset="2"/>
              </a:rPr>
              <a:t>bio</a:t>
            </a:r>
            <a:r>
              <a:rPr lang="en-GB" sz="1600" b="1">
                <a:solidFill>
                  <a:srgbClr val="FFCC00"/>
                </a:solidFill>
                <a:latin typeface="Arial" pitchFamily="34" charset="0"/>
              </a:rPr>
              <a:t>&gt;</a:t>
            </a:r>
            <a:endParaRPr lang="en-GB" sz="1400">
              <a:solidFill>
                <a:srgbClr val="FFCC00"/>
              </a:solidFill>
              <a:latin typeface="Wingdings" pitchFamily="2" charset="2"/>
            </a:endParaRPr>
          </a:p>
          <a:p>
            <a:pPr marL="342900" indent="-342900">
              <a:lnSpc>
                <a:spcPct val="80000"/>
              </a:lnSpc>
              <a:buFontTx/>
              <a:buNone/>
            </a:pPr>
            <a:endParaRPr lang="en-GB" sz="1400">
              <a:latin typeface="Wingdings" pitchFamily="2" charset="2"/>
            </a:endParaRPr>
          </a:p>
          <a:p>
            <a:pPr marL="342900" indent="-342900">
              <a:lnSpc>
                <a:spcPct val="80000"/>
              </a:lnSpc>
            </a:pPr>
            <a:endParaRPr lang="en-GB" sz="1000">
              <a:latin typeface="Wingdings" pitchFamily="2" charset="2"/>
            </a:endParaRPr>
          </a:p>
        </p:txBody>
      </p:sp>
    </p:spTree>
    <p:extLst>
      <p:ext uri="{BB962C8B-B14F-4D97-AF65-F5344CB8AC3E}">
        <p14:creationId xmlns:p14="http://schemas.microsoft.com/office/powerpoint/2010/main" val="37442182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8596" y="785794"/>
            <a:ext cx="8215370" cy="461665"/>
          </a:xfrm>
          <a:prstGeom prst="rect">
            <a:avLst/>
          </a:prstGeom>
        </p:spPr>
        <p:txBody>
          <a:bodyPr wrap="square">
            <a:spAutoFit/>
          </a:bodyPr>
          <a:lstStyle/>
          <a:p>
            <a:r>
              <a:rPr lang="en-US" sz="2400" dirty="0" smtClean="0">
                <a:latin typeface="Aharoni" pitchFamily="2" charset="-79"/>
                <a:cs typeface="Aharoni" pitchFamily="2" charset="-79"/>
              </a:rPr>
              <a:t>The set of pages on the Web thereby becomes a </a:t>
            </a:r>
            <a:r>
              <a:rPr lang="en-US" sz="2400" dirty="0" smtClean="0">
                <a:solidFill>
                  <a:srgbClr val="FF0000"/>
                </a:solidFill>
                <a:latin typeface="Aharoni" pitchFamily="2" charset="-79"/>
                <a:cs typeface="Aharoni" pitchFamily="2" charset="-79"/>
              </a:rPr>
              <a:t>graph</a:t>
            </a:r>
            <a:endParaRPr lang="en-US" sz="2400" dirty="0">
              <a:latin typeface="Aharoni" pitchFamily="2" charset="-79"/>
              <a:cs typeface="Aharoni" pitchFamily="2" charset="-79"/>
            </a:endParaRPr>
          </a:p>
        </p:txBody>
      </p:sp>
      <p:sp>
        <p:nvSpPr>
          <p:cNvPr id="7" name="Rectangle 6"/>
          <p:cNvSpPr/>
          <p:nvPr/>
        </p:nvSpPr>
        <p:spPr>
          <a:xfrm>
            <a:off x="71438" y="1689075"/>
            <a:ext cx="3214678" cy="954107"/>
          </a:xfrm>
          <a:prstGeom prst="rect">
            <a:avLst/>
          </a:prstGeom>
        </p:spPr>
        <p:txBody>
          <a:bodyPr wrap="square">
            <a:spAutoFit/>
          </a:bodyPr>
          <a:lstStyle/>
          <a:p>
            <a:r>
              <a:rPr lang="en-US" sz="2800" dirty="0" smtClean="0"/>
              <a:t>The </a:t>
            </a:r>
            <a:r>
              <a:rPr lang="en-US" sz="2800" dirty="0" smtClean="0">
                <a:solidFill>
                  <a:srgbClr val="FF0000"/>
                </a:solidFill>
              </a:rPr>
              <a:t>nodes</a:t>
            </a:r>
            <a:r>
              <a:rPr lang="en-US" sz="2800" dirty="0" smtClean="0"/>
              <a:t> are the pages themselves</a:t>
            </a:r>
            <a:endParaRPr lang="en-US" sz="2800" dirty="0"/>
          </a:p>
        </p:txBody>
      </p:sp>
      <p:sp>
        <p:nvSpPr>
          <p:cNvPr id="8" name="Rectangle 7"/>
          <p:cNvSpPr/>
          <p:nvPr/>
        </p:nvSpPr>
        <p:spPr>
          <a:xfrm>
            <a:off x="0" y="3256192"/>
            <a:ext cx="3214678" cy="1815882"/>
          </a:xfrm>
          <a:prstGeom prst="rect">
            <a:avLst/>
          </a:prstGeom>
        </p:spPr>
        <p:txBody>
          <a:bodyPr wrap="square">
            <a:spAutoFit/>
          </a:bodyPr>
          <a:lstStyle/>
          <a:p>
            <a:pPr algn="just"/>
            <a:r>
              <a:rPr lang="en-US" sz="2800" dirty="0" smtClean="0"/>
              <a:t>The </a:t>
            </a:r>
            <a:r>
              <a:rPr lang="en-US" sz="2800" dirty="0" smtClean="0">
                <a:solidFill>
                  <a:srgbClr val="0070C0"/>
                </a:solidFill>
              </a:rPr>
              <a:t>directed</a:t>
            </a:r>
            <a:r>
              <a:rPr lang="en-US" sz="2800" dirty="0" smtClean="0">
                <a:solidFill>
                  <a:srgbClr val="FFFF00"/>
                </a:solidFill>
              </a:rPr>
              <a:t> </a:t>
            </a:r>
            <a:r>
              <a:rPr lang="en-US" sz="2800" dirty="0" smtClean="0">
                <a:solidFill>
                  <a:srgbClr val="0070C0"/>
                </a:solidFill>
              </a:rPr>
              <a:t>edges</a:t>
            </a:r>
            <a:r>
              <a:rPr lang="en-US" sz="2800" dirty="0" smtClean="0">
                <a:solidFill>
                  <a:srgbClr val="00B050"/>
                </a:solidFill>
              </a:rPr>
              <a:t> </a:t>
            </a:r>
            <a:r>
              <a:rPr lang="en-US" sz="2800" dirty="0" smtClean="0"/>
              <a:t>are the </a:t>
            </a:r>
            <a:r>
              <a:rPr lang="en-US" sz="2800" dirty="0" smtClean="0">
                <a:solidFill>
                  <a:srgbClr val="FF0000"/>
                </a:solidFill>
              </a:rPr>
              <a:t>links</a:t>
            </a:r>
            <a:r>
              <a:rPr lang="en-US" sz="2800" dirty="0" smtClean="0"/>
              <a:t> that lead from one page to another.</a:t>
            </a:r>
            <a:endParaRPr lang="en-US" sz="2800" dirty="0"/>
          </a:p>
        </p:txBody>
      </p:sp>
      <p:sp>
        <p:nvSpPr>
          <p:cNvPr id="19463" name="AutoShape 7" descr="graph leve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571869" y="1000108"/>
            <a:ext cx="5511806" cy="5572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28596" y="500042"/>
            <a:ext cx="8229600" cy="1143000"/>
          </a:xfrm>
        </p:spPr>
        <p:txBody>
          <a:bodyPr/>
          <a:lstStyle/>
          <a:p>
            <a:pPr algn="l"/>
            <a:r>
              <a:rPr lang="en-US" dirty="0" smtClean="0">
                <a:solidFill>
                  <a:srgbClr val="0070C0"/>
                </a:solidFill>
              </a:rPr>
              <a:t>Web principles</a:t>
            </a:r>
          </a:p>
        </p:txBody>
      </p:sp>
      <p:sp>
        <p:nvSpPr>
          <p:cNvPr id="3" name="Content Placeholder 2"/>
          <p:cNvSpPr>
            <a:spLocks noGrp="1"/>
          </p:cNvSpPr>
          <p:nvPr>
            <p:ph idx="1"/>
          </p:nvPr>
        </p:nvSpPr>
        <p:spPr>
          <a:xfrm>
            <a:off x="428596" y="2000241"/>
            <a:ext cx="8229600" cy="3929090"/>
          </a:xfrm>
        </p:spPr>
        <p:txBody>
          <a:bodyPr/>
          <a:lstStyle/>
          <a:p>
            <a:r>
              <a:rPr lang="en-US" sz="2400" b="1" dirty="0" smtClean="0">
                <a:solidFill>
                  <a:srgbClr val="FF0000"/>
                </a:solidFill>
              </a:rPr>
              <a:t>The success of Web1.0 is based on three simple principles:</a:t>
            </a:r>
          </a:p>
          <a:p>
            <a:pPr marL="800100" lvl="1" indent="-342900">
              <a:buFont typeface="Calibri" pitchFamily="34" charset="0"/>
              <a:buAutoNum type="arabicPeriod"/>
            </a:pPr>
            <a:r>
              <a:rPr lang="en-US" sz="2000" b="1" dirty="0" smtClean="0">
                <a:solidFill>
                  <a:srgbClr val="FF0000"/>
                </a:solidFill>
              </a:rPr>
              <a:t>A simple and uniform addressing schema to indentify information chunks i.e. </a:t>
            </a:r>
            <a:r>
              <a:rPr lang="en-US" sz="2000" b="1" i="1" dirty="0" smtClean="0">
                <a:solidFill>
                  <a:srgbClr val="FF0000"/>
                </a:solidFill>
              </a:rPr>
              <a:t>Uniform Resource Identifiers (URIs)</a:t>
            </a:r>
          </a:p>
          <a:p>
            <a:pPr marL="800100" lvl="1" indent="-342900">
              <a:buFont typeface="Calibri" pitchFamily="34" charset="0"/>
              <a:buAutoNum type="arabicPeriod"/>
            </a:pPr>
            <a:r>
              <a:rPr lang="en-US" sz="2000" b="1" dirty="0" smtClean="0">
                <a:solidFill>
                  <a:srgbClr val="FF0000"/>
                </a:solidFill>
              </a:rPr>
              <a:t>A simple and uniform representation formalism to structure information chunks allowing browsers to render them i.e. </a:t>
            </a:r>
            <a:r>
              <a:rPr lang="en-US" sz="2000" b="1" i="1" dirty="0" smtClean="0">
                <a:solidFill>
                  <a:srgbClr val="FF0000"/>
                </a:solidFill>
              </a:rPr>
              <a:t>Hyper Text Markup Language (HTML)</a:t>
            </a:r>
          </a:p>
          <a:p>
            <a:pPr marL="800100" lvl="1" indent="-342900">
              <a:buFont typeface="Calibri" pitchFamily="34" charset="0"/>
              <a:buAutoNum type="arabicPeriod"/>
            </a:pPr>
            <a:r>
              <a:rPr lang="en-US" sz="2000" b="1" dirty="0" smtClean="0">
                <a:solidFill>
                  <a:srgbClr val="FF0000"/>
                </a:solidFill>
              </a:rPr>
              <a:t>A simple and uniform protocol to access information chunks i.e. </a:t>
            </a:r>
            <a:r>
              <a:rPr lang="en-US" sz="2000" b="1" i="1" dirty="0" smtClean="0">
                <a:solidFill>
                  <a:srgbClr val="FF0000"/>
                </a:solidFill>
              </a:rPr>
              <a:t>Hyper Text Transfer Protocol (HTTP)</a:t>
            </a:r>
          </a:p>
          <a:p>
            <a:pPr marL="800100" lvl="1" indent="-342900"/>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A resource (Oaxaca Weather Info) is identified by a particular URI and is represented by pseudo-HTML conten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A resource (Oaxaca Weather Info) is identified by a particular URI and is represented by pseudo-HTML conten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ctangular Callout 5"/>
          <p:cNvSpPr/>
          <p:nvPr/>
        </p:nvSpPr>
        <p:spPr bwMode="auto">
          <a:xfrm>
            <a:off x="714348" y="928670"/>
            <a:ext cx="5857916" cy="2484023"/>
          </a:xfrm>
          <a:prstGeom prst="wedgeRectCallout">
            <a:avLst>
              <a:gd name="adj1" fmla="val -12956"/>
              <a:gd name="adj2" fmla="val -58991"/>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1" compatLnSpc="1">
            <a:prstTxWarp prst="textNoShape">
              <a:avLst/>
            </a:prstTxWarp>
            <a:spAutoFit/>
          </a:bodyPr>
          <a:lstStyle/>
          <a:p>
            <a:pPr marL="404813" indent="-404813">
              <a:buFont typeface="Wingdings" pitchFamily="2" charset="2"/>
              <a:buChar char="v"/>
            </a:pPr>
            <a:r>
              <a:rPr lang="en-US" sz="2000" dirty="0" smtClean="0"/>
              <a:t>Uniform Resource Identifiers (URIs) are used to  name/identify resources on the Web</a:t>
            </a:r>
          </a:p>
          <a:p>
            <a:pPr marL="404813" indent="-404813">
              <a:buFont typeface="Wingdings" pitchFamily="2" charset="2"/>
              <a:buChar char="v"/>
            </a:pPr>
            <a:r>
              <a:rPr lang="en-US" sz="2000" dirty="0" smtClean="0"/>
              <a:t>URIs are pointers to resources to which request methods can be applied to generate potentially different responses</a:t>
            </a:r>
          </a:p>
          <a:p>
            <a:pPr marL="404813" indent="-404813">
              <a:buFont typeface="Wingdings" pitchFamily="2" charset="2"/>
              <a:buChar char="v"/>
            </a:pPr>
            <a:r>
              <a:rPr lang="en-US" sz="2000" dirty="0" smtClean="0"/>
              <a:t>Resource can reside anywhere on the Internet</a:t>
            </a:r>
          </a:p>
          <a:p>
            <a:pPr marL="404813" indent="-404813">
              <a:buFont typeface="Wingdings" pitchFamily="2" charset="2"/>
              <a:buChar char="v"/>
            </a:pPr>
            <a:r>
              <a:rPr lang="en-US" sz="2000" dirty="0" smtClean="0"/>
              <a:t>Most popular form of a URI is the Uniform Resource Locator (URL</a:t>
            </a:r>
            <a:r>
              <a:rPr lang="en-US" sz="1400" dirty="0" smtClean="0"/>
              <a:t>)</a:t>
            </a:r>
            <a:endParaRPr lang="en-US" sz="12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A resource (Oaxaca Weather Info) is identified by a particular URI and is represented by pseudo-HTML conten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ular Callout 2"/>
          <p:cNvSpPr/>
          <p:nvPr/>
        </p:nvSpPr>
        <p:spPr bwMode="auto">
          <a:xfrm>
            <a:off x="2500298" y="1428736"/>
            <a:ext cx="6643702" cy="4176795"/>
          </a:xfrm>
          <a:prstGeom prst="wedgeRectCallout">
            <a:avLst>
              <a:gd name="adj1" fmla="val -67261"/>
              <a:gd name="adj2" fmla="val 37588"/>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8000" tIns="10800" rIns="18000" bIns="10800" numCol="1" rtlCol="0" anchor="ctr" anchorCtr="1" compatLnSpc="1">
            <a:prstTxWarp prst="textNoShape">
              <a:avLst/>
            </a:prstTxWarp>
            <a:spAutoFit/>
          </a:bodyPr>
          <a:lstStyle/>
          <a:p>
            <a:pPr>
              <a:lnSpc>
                <a:spcPct val="90000"/>
              </a:lnSpc>
              <a:buFont typeface="Wingdings" pitchFamily="2" charset="2"/>
              <a:buChar char="v"/>
            </a:pPr>
            <a:r>
              <a:rPr lang="en-US" sz="2400" dirty="0" smtClean="0"/>
              <a:t> Hyper-Text Markup Language:</a:t>
            </a:r>
          </a:p>
          <a:p>
            <a:pPr marL="688975" lvl="1" indent="-231775">
              <a:lnSpc>
                <a:spcPct val="90000"/>
              </a:lnSpc>
              <a:buFont typeface="Wingdings" pitchFamily="2" charset="2"/>
              <a:buChar char="q"/>
            </a:pPr>
            <a:r>
              <a:rPr lang="en-US" sz="2000" dirty="0" smtClean="0"/>
              <a:t>A subset of Standardized General Markup Language  (SGML)</a:t>
            </a:r>
          </a:p>
          <a:p>
            <a:pPr lvl="1">
              <a:lnSpc>
                <a:spcPct val="90000"/>
              </a:lnSpc>
              <a:buFont typeface="Wingdings" pitchFamily="2" charset="2"/>
              <a:buChar char="q"/>
            </a:pPr>
            <a:r>
              <a:rPr lang="en-US" sz="2000" dirty="0" smtClean="0"/>
              <a:t>Facilitates a hyper-media environment</a:t>
            </a:r>
          </a:p>
          <a:p>
            <a:pPr marL="344488" indent="-344488">
              <a:lnSpc>
                <a:spcPct val="90000"/>
              </a:lnSpc>
              <a:buFont typeface="Wingdings" pitchFamily="2" charset="2"/>
              <a:buChar char="v"/>
            </a:pPr>
            <a:r>
              <a:rPr lang="en-US" sz="2400" dirty="0" smtClean="0"/>
              <a:t>Documents use elements to “mark up” or identify sections of text for different purposes or display characteristics</a:t>
            </a:r>
          </a:p>
          <a:p>
            <a:pPr marL="404813" indent="-404813">
              <a:lnSpc>
                <a:spcPct val="90000"/>
              </a:lnSpc>
              <a:buFont typeface="Wingdings" pitchFamily="2" charset="2"/>
              <a:buChar char="v"/>
            </a:pPr>
            <a:r>
              <a:rPr lang="en-US" sz="2400" dirty="0" smtClean="0"/>
              <a:t>HTML markup consists of several types of entities, including: elements, attributes, data types and character references </a:t>
            </a:r>
          </a:p>
          <a:p>
            <a:pPr marL="404813" indent="-404813">
              <a:lnSpc>
                <a:spcPct val="90000"/>
              </a:lnSpc>
              <a:buFont typeface="Wingdings" pitchFamily="2" charset="2"/>
              <a:buChar char="v"/>
            </a:pPr>
            <a:r>
              <a:rPr lang="en-US" sz="2400" dirty="0" smtClean="0"/>
              <a:t>Markup elements are not seen by the user when page is displayed</a:t>
            </a:r>
          </a:p>
          <a:p>
            <a:pPr>
              <a:lnSpc>
                <a:spcPct val="90000"/>
              </a:lnSpc>
              <a:buFont typeface="Wingdings" pitchFamily="2" charset="2"/>
              <a:buChar char="v"/>
            </a:pPr>
            <a:r>
              <a:rPr lang="en-US" sz="2400" dirty="0" smtClean="0"/>
              <a:t> Documents are rendered by browsers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71480"/>
            <a:ext cx="8229600" cy="1143000"/>
          </a:xfrm>
        </p:spPr>
        <p:txBody>
          <a:bodyPr/>
          <a:lstStyle/>
          <a:p>
            <a:pPr algn="l"/>
            <a:r>
              <a:rPr lang="en-US" b="1" dirty="0" smtClean="0">
                <a:solidFill>
                  <a:srgbClr val="002060"/>
                </a:solidFill>
                <a:latin typeface="Arial Black" pitchFamily="34" charset="0"/>
              </a:rPr>
              <a:t>BOOKS</a:t>
            </a:r>
            <a:endParaRPr lang="en-US" b="1" dirty="0">
              <a:solidFill>
                <a:srgbClr val="002060"/>
              </a:solidFill>
              <a:latin typeface="Arial Black" pitchFamily="34" charset="0"/>
            </a:endParaRPr>
          </a:p>
        </p:txBody>
      </p:sp>
      <p:sp>
        <p:nvSpPr>
          <p:cNvPr id="3" name="Content Placeholder 2"/>
          <p:cNvSpPr>
            <a:spLocks noGrp="1"/>
          </p:cNvSpPr>
          <p:nvPr>
            <p:ph idx="1"/>
          </p:nvPr>
        </p:nvSpPr>
        <p:spPr>
          <a:xfrm>
            <a:off x="0" y="2447916"/>
            <a:ext cx="9144000" cy="1895484"/>
          </a:xfrm>
        </p:spPr>
        <p:txBody>
          <a:bodyPr>
            <a:normAutofit/>
          </a:bodyPr>
          <a:lstStyle/>
          <a:p>
            <a:r>
              <a:rPr lang="en-US" sz="2400" dirty="0" smtClean="0"/>
              <a:t>John </a:t>
            </a:r>
            <a:r>
              <a:rPr lang="en-US" sz="2400" dirty="0" err="1" smtClean="0"/>
              <a:t>Domingue</a:t>
            </a:r>
            <a:r>
              <a:rPr lang="en-US" sz="2400" dirty="0" smtClean="0"/>
              <a:t>, Dieter </a:t>
            </a:r>
            <a:r>
              <a:rPr lang="en-US" sz="2400" dirty="0" err="1" smtClean="0"/>
              <a:t>Fensel</a:t>
            </a:r>
            <a:r>
              <a:rPr lang="en-US" sz="2400" dirty="0" smtClean="0"/>
              <a:t>, James </a:t>
            </a:r>
            <a:r>
              <a:rPr lang="en-US" sz="2400" dirty="0" err="1" smtClean="0"/>
              <a:t>A.Hendler</a:t>
            </a:r>
            <a:r>
              <a:rPr lang="en-US" sz="2400" b="1" dirty="0" smtClean="0">
                <a:solidFill>
                  <a:srgbClr val="FF0000"/>
                </a:solidFill>
              </a:rPr>
              <a:t>, Handbook of Semantic Web Technologies, </a:t>
            </a:r>
            <a:r>
              <a:rPr lang="en-US" sz="2400" dirty="0" smtClean="0"/>
              <a:t>2011</a:t>
            </a:r>
          </a:p>
          <a:p>
            <a:r>
              <a:rPr lang="en-US" sz="2400" b="1" i="1" dirty="0" smtClean="0"/>
              <a:t>Toby </a:t>
            </a:r>
            <a:r>
              <a:rPr lang="en-US" sz="2400" b="1" i="1" dirty="0" err="1" smtClean="0"/>
              <a:t>Segaran</a:t>
            </a:r>
            <a:r>
              <a:rPr lang="en-US" sz="2400" b="1" i="1" dirty="0" smtClean="0"/>
              <a:t>, </a:t>
            </a:r>
            <a:r>
              <a:rPr lang="en-US" sz="2400" dirty="0" smtClean="0">
                <a:solidFill>
                  <a:srgbClr val="0070C0"/>
                </a:solidFill>
              </a:rPr>
              <a:t>Programming the Semantic Web</a:t>
            </a:r>
            <a:r>
              <a:rPr lang="en-US" sz="2400" i="1" dirty="0" smtClean="0"/>
              <a:t>, </a:t>
            </a:r>
            <a:r>
              <a:rPr lang="en-US" sz="2400" i="1" dirty="0" smtClean="0"/>
              <a:t>2009</a:t>
            </a:r>
            <a:endParaRPr lang="en-US"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5992"/>
            <a:ext cx="8229600" cy="3840171"/>
          </a:xfrm>
        </p:spPr>
        <p:txBody>
          <a:bodyPr/>
          <a:lstStyle/>
          <a:p>
            <a:r>
              <a:rPr lang="en-US" sz="2800" dirty="0" smtClean="0"/>
              <a:t>The current Web has its limitations when it comes to</a:t>
            </a:r>
            <a:r>
              <a:rPr lang="en-US" sz="2800" dirty="0" smtClean="0"/>
              <a:t>:</a:t>
            </a:r>
          </a:p>
          <a:p>
            <a:pPr marL="0" indent="0">
              <a:buNone/>
            </a:pPr>
            <a:endParaRPr lang="en-US" sz="2800" dirty="0" smtClean="0"/>
          </a:p>
          <a:p>
            <a:pPr marL="914400" lvl="1" indent="-457200">
              <a:buFont typeface="Calibri" pitchFamily="34" charset="0"/>
              <a:buAutoNum type="arabicPeriod"/>
            </a:pPr>
            <a:r>
              <a:rPr lang="en-US" sz="2400" dirty="0" smtClean="0"/>
              <a:t>finding relevant information</a:t>
            </a:r>
          </a:p>
          <a:p>
            <a:pPr marL="914400" lvl="1" indent="-457200">
              <a:buFont typeface="Calibri" pitchFamily="34" charset="0"/>
              <a:buAutoNum type="arabicPeriod"/>
            </a:pPr>
            <a:r>
              <a:rPr lang="en-US" sz="2400" dirty="0" smtClean="0"/>
              <a:t>extracting relevant information</a:t>
            </a:r>
          </a:p>
          <a:p>
            <a:pPr marL="914400" lvl="1" indent="-457200">
              <a:buFont typeface="Calibri" pitchFamily="34" charset="0"/>
              <a:buAutoNum type="arabicPeriod"/>
            </a:pPr>
            <a:r>
              <a:rPr lang="en-US" sz="2400" dirty="0" smtClean="0"/>
              <a:t>combining and reusing information</a:t>
            </a:r>
          </a:p>
          <a:p>
            <a:pPr marL="914400" lvl="1" indent="-457200"/>
            <a:endParaRPr lang="en-US" dirty="0" smtClean="0"/>
          </a:p>
          <a:p>
            <a:endParaRPr lang="en-US" dirty="0" smtClean="0"/>
          </a:p>
        </p:txBody>
      </p:sp>
      <p:sp>
        <p:nvSpPr>
          <p:cNvPr id="57347" name="Title 2"/>
          <p:cNvSpPr>
            <a:spLocks noGrp="1"/>
          </p:cNvSpPr>
          <p:nvPr>
            <p:ph type="title"/>
          </p:nvPr>
        </p:nvSpPr>
        <p:spPr>
          <a:xfrm>
            <a:off x="-76200" y="304800"/>
            <a:ext cx="8305800" cy="1371600"/>
          </a:xfrm>
        </p:spPr>
        <p:txBody>
          <a:bodyPr>
            <a:normAutofit fontScale="90000"/>
          </a:bodyPr>
          <a:lstStyle/>
          <a:p>
            <a:r>
              <a:rPr lang="en-US" dirty="0" smtClean="0"/>
              <a:t/>
            </a:r>
            <a:br>
              <a:rPr lang="en-US" dirty="0" smtClean="0"/>
            </a:br>
            <a:r>
              <a:rPr lang="en-US" dirty="0" smtClean="0"/>
              <a:t>Limitations </a:t>
            </a:r>
            <a:r>
              <a:rPr lang="en-US" dirty="0" smtClean="0"/>
              <a:t>of the current Web</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1"/>
          <p:cNvSpPr>
            <a:spLocks noGrp="1"/>
          </p:cNvSpPr>
          <p:nvPr>
            <p:ph idx="1"/>
          </p:nvPr>
        </p:nvSpPr>
        <p:spPr>
          <a:xfrm>
            <a:off x="457200" y="1142984"/>
            <a:ext cx="8229600" cy="4525963"/>
          </a:xfrm>
        </p:spPr>
        <p:txBody>
          <a:bodyPr/>
          <a:lstStyle/>
          <a:p>
            <a:r>
              <a:rPr lang="en-US" sz="2400" dirty="0" smtClean="0"/>
              <a:t>Finding information on the current Web is based on </a:t>
            </a:r>
            <a:r>
              <a:rPr lang="en-US" sz="2400" b="1" dirty="0" smtClean="0">
                <a:solidFill>
                  <a:srgbClr val="00B050"/>
                </a:solidFill>
              </a:rPr>
              <a:t>keyword search</a:t>
            </a:r>
          </a:p>
          <a:p>
            <a:r>
              <a:rPr lang="en-US" sz="2400" dirty="0" smtClean="0"/>
              <a:t>Keyword search has a limited recall and precision due to:</a:t>
            </a:r>
          </a:p>
          <a:p>
            <a:pPr lvl="1"/>
            <a:r>
              <a:rPr lang="en-US" sz="1800" b="1" i="1" dirty="0" smtClean="0">
                <a:solidFill>
                  <a:srgbClr val="0070C0"/>
                </a:solidFill>
              </a:rPr>
              <a:t>Synonyms</a:t>
            </a:r>
            <a:r>
              <a:rPr lang="en-US" sz="1800" dirty="0" smtClean="0">
                <a:solidFill>
                  <a:srgbClr val="0070C0"/>
                </a:solidFill>
              </a:rPr>
              <a:t>: </a:t>
            </a:r>
          </a:p>
          <a:p>
            <a:pPr lvl="2"/>
            <a:r>
              <a:rPr lang="en-US" sz="1600" dirty="0" smtClean="0"/>
              <a:t>e.g. Searching information about “Cars” will ignore Web pages that contain the word “Automobiles” even though the information on these pages could be relevant</a:t>
            </a:r>
          </a:p>
          <a:p>
            <a:pPr lvl="1"/>
            <a:r>
              <a:rPr lang="en-US" sz="1800" b="1" i="1" dirty="0" smtClean="0">
                <a:solidFill>
                  <a:srgbClr val="0070C0"/>
                </a:solidFill>
              </a:rPr>
              <a:t>Homonyms</a:t>
            </a:r>
            <a:r>
              <a:rPr lang="en-US" sz="1800" b="1" i="1" dirty="0" smtClean="0"/>
              <a:t>:(</a:t>
            </a:r>
            <a:r>
              <a:rPr lang="en-US" sz="1800" dirty="0" smtClean="0"/>
              <a:t>one of a group of words that share the same spelling </a:t>
            </a:r>
            <a:r>
              <a:rPr lang="en-US" sz="1800" i="1" dirty="0" smtClean="0"/>
              <a:t>and</a:t>
            </a:r>
            <a:r>
              <a:rPr lang="en-US" sz="1800" dirty="0" smtClean="0"/>
              <a:t> the same pronunciation but have different meanings)</a:t>
            </a:r>
            <a:endParaRPr lang="en-US" sz="1800" b="1" i="1" dirty="0" smtClean="0"/>
          </a:p>
          <a:p>
            <a:pPr lvl="2"/>
            <a:r>
              <a:rPr lang="en-US" sz="1600" dirty="0" smtClean="0"/>
              <a:t>e.g. Searching information about “</a:t>
            </a:r>
            <a:r>
              <a:rPr lang="en-US" sz="1600" b="1" dirty="0" smtClean="0">
                <a:solidFill>
                  <a:srgbClr val="FF0000"/>
                </a:solidFill>
              </a:rPr>
              <a:t>Jaguar</a:t>
            </a:r>
            <a:r>
              <a:rPr lang="en-US" sz="1600" dirty="0" smtClean="0"/>
              <a:t>” will bring up pages containing information about both “Jaguar” (the car brand) and “Jaguar” (the animal) even though the user is interested only in one of them</a:t>
            </a:r>
          </a:p>
          <a:p>
            <a:pPr lvl="2"/>
            <a:endParaRPr lang="en-US" dirty="0" smtClean="0"/>
          </a:p>
          <a:p>
            <a:pPr lvl="2"/>
            <a:endParaRPr lang="en-US" dirty="0" smtClean="0"/>
          </a:p>
          <a:p>
            <a:pPr lvl="2"/>
            <a:endParaRPr lang="en-US" dirty="0" smtClean="0"/>
          </a:p>
          <a:p>
            <a:pPr lvl="1"/>
            <a:endParaRPr lang="en-US" dirty="0" smtClean="0"/>
          </a:p>
          <a:p>
            <a:endParaRPr lang="en-US" dirty="0" smtClean="0"/>
          </a:p>
        </p:txBody>
      </p:sp>
      <p:sp>
        <p:nvSpPr>
          <p:cNvPr id="58371" name="Title 2"/>
          <p:cNvSpPr>
            <a:spLocks noGrp="1"/>
          </p:cNvSpPr>
          <p:nvPr>
            <p:ph type="title"/>
          </p:nvPr>
        </p:nvSpPr>
        <p:spPr>
          <a:xfrm>
            <a:off x="457200" y="214290"/>
            <a:ext cx="7758138" cy="547710"/>
          </a:xfrm>
        </p:spPr>
        <p:txBody>
          <a:bodyPr>
            <a:normAutofit fontScale="90000"/>
          </a:bodyPr>
          <a:lstStyle/>
          <a:p>
            <a:r>
              <a:rPr lang="en-US" dirty="0" smtClean="0"/>
              <a:t>Limitations of the current Web</a:t>
            </a:r>
            <a:br>
              <a:rPr lang="en-US" dirty="0" smtClean="0"/>
            </a:br>
            <a:r>
              <a:rPr lang="en-US" sz="1800" i="1" dirty="0" smtClean="0"/>
              <a:t>Finding relevant information</a:t>
            </a:r>
            <a:endParaRPr lang="en-US" i="1" dirty="0" smtClean="0"/>
          </a:p>
        </p:txBody>
      </p:sp>
      <p:pic>
        <p:nvPicPr>
          <p:cNvPr id="58372" name="Picture 6"/>
          <p:cNvPicPr>
            <a:picLocks noChangeAspect="1"/>
          </p:cNvPicPr>
          <p:nvPr/>
        </p:nvPicPr>
        <p:blipFill>
          <a:blip r:embed="rId2"/>
          <a:srcRect/>
          <a:stretch>
            <a:fillRect/>
          </a:stretch>
        </p:blipFill>
        <p:spPr bwMode="auto">
          <a:xfrm>
            <a:off x="2819400" y="5519760"/>
            <a:ext cx="1498600" cy="1123950"/>
          </a:xfrm>
          <a:prstGeom prst="rect">
            <a:avLst/>
          </a:prstGeom>
          <a:noFill/>
          <a:ln w="9525">
            <a:noFill/>
            <a:miter lim="800000"/>
            <a:headEnd/>
            <a:tailEnd/>
          </a:ln>
        </p:spPr>
      </p:pic>
      <p:pic>
        <p:nvPicPr>
          <p:cNvPr id="58373" name="Picture 7"/>
          <p:cNvPicPr>
            <a:picLocks noChangeAspect="1"/>
          </p:cNvPicPr>
          <p:nvPr/>
        </p:nvPicPr>
        <p:blipFill>
          <a:blip r:embed="rId3"/>
          <a:srcRect/>
          <a:stretch>
            <a:fillRect/>
          </a:stretch>
        </p:blipFill>
        <p:spPr bwMode="auto">
          <a:xfrm>
            <a:off x="4495800" y="5534048"/>
            <a:ext cx="1600200" cy="1109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p:cNvPicPr>
            <a:picLocks noChangeAspect="1" noChangeArrowheads="1"/>
          </p:cNvPicPr>
          <p:nvPr/>
        </p:nvPicPr>
        <p:blipFill>
          <a:blip r:embed="rId2"/>
          <a:srcRect/>
          <a:stretch>
            <a:fillRect/>
          </a:stretch>
        </p:blipFill>
        <p:spPr bwMode="auto">
          <a:xfrm>
            <a:off x="685800" y="1066800"/>
            <a:ext cx="7924800" cy="54863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b="1" dirty="0" err="1" smtClean="0">
                <a:solidFill>
                  <a:srgbClr val="FF0000"/>
                </a:solidFill>
              </a:rPr>
              <a:t>Disambiguity</a:t>
            </a:r>
            <a:r>
              <a:rPr lang="en-US" b="1" dirty="0" smtClean="0">
                <a:solidFill>
                  <a:srgbClr val="FF0000"/>
                </a:solidFill>
              </a:rPr>
              <a:t> of referencing to things:</a:t>
            </a:r>
          </a:p>
          <a:p>
            <a:pPr>
              <a:buNone/>
            </a:pPr>
            <a:r>
              <a:rPr lang="en-US" dirty="0" smtClean="0"/>
              <a:t>     – Example: mouse, windows, cry, …</a:t>
            </a:r>
          </a:p>
          <a:p>
            <a:pPr>
              <a:buNone/>
            </a:pPr>
            <a:r>
              <a:rPr lang="en-US" dirty="0" smtClean="0"/>
              <a:t>     – Every thing should have its </a:t>
            </a:r>
            <a:r>
              <a:rPr lang="en-US" i="1" dirty="0" smtClean="0"/>
              <a:t>unique name</a:t>
            </a:r>
          </a:p>
          <a:p>
            <a:pPr>
              <a:buNone/>
            </a:pPr>
            <a:r>
              <a:rPr lang="en-US" dirty="0" smtClean="0"/>
              <a:t>     – </a:t>
            </a:r>
            <a:r>
              <a:rPr lang="en-US" b="1" dirty="0" smtClean="0">
                <a:solidFill>
                  <a:srgbClr val="00B050"/>
                </a:solidFill>
              </a:rPr>
              <a:t>Solution:</a:t>
            </a:r>
            <a:r>
              <a:rPr lang="en-US" dirty="0" smtClean="0"/>
              <a:t> </a:t>
            </a:r>
            <a:r>
              <a:rPr lang="en-US" b="1" dirty="0" smtClean="0">
                <a:solidFill>
                  <a:srgbClr val="00B0F0"/>
                </a:solidFill>
              </a:rPr>
              <a:t>URI</a:t>
            </a:r>
            <a:r>
              <a:rPr lang="en-US" dirty="0" smtClean="0"/>
              <a:t>s (Uniform Resource Identifiers)</a:t>
            </a:r>
          </a:p>
          <a:p>
            <a:pPr>
              <a:buNone/>
            </a:pPr>
            <a:r>
              <a:rPr lang="en-US" dirty="0" smtClean="0"/>
              <a:t> </a:t>
            </a:r>
            <a:r>
              <a:rPr lang="en-US" b="1" dirty="0" err="1" smtClean="0">
                <a:solidFill>
                  <a:srgbClr val="FF0000"/>
                </a:solidFill>
              </a:rPr>
              <a:t>Disambiguity</a:t>
            </a:r>
            <a:r>
              <a:rPr lang="en-US" b="1" dirty="0" smtClean="0">
                <a:solidFill>
                  <a:srgbClr val="FF0000"/>
                </a:solidFill>
              </a:rPr>
              <a:t> of concepts</a:t>
            </a:r>
          </a:p>
          <a:p>
            <a:pPr>
              <a:buNone/>
            </a:pPr>
            <a:r>
              <a:rPr lang="en-US" dirty="0" smtClean="0"/>
              <a:t>      – Example:</a:t>
            </a:r>
          </a:p>
          <a:p>
            <a:pPr>
              <a:buNone/>
            </a:pPr>
            <a:r>
              <a:rPr lang="en-US" dirty="0" smtClean="0"/>
              <a:t>             • John is </a:t>
            </a:r>
            <a:r>
              <a:rPr lang="en-US" i="1" dirty="0" smtClean="0"/>
              <a:t>attracted to Mary.</a:t>
            </a:r>
          </a:p>
          <a:p>
            <a:pPr>
              <a:buNone/>
            </a:pPr>
            <a:r>
              <a:rPr lang="en-US" dirty="0" smtClean="0"/>
              <a:t>             • North pole is </a:t>
            </a:r>
            <a:r>
              <a:rPr lang="en-US" i="1" dirty="0" smtClean="0"/>
              <a:t>attracted to south pole.</a:t>
            </a:r>
          </a:p>
          <a:p>
            <a:pPr>
              <a:buNone/>
            </a:pPr>
            <a:r>
              <a:rPr lang="en-US" dirty="0" smtClean="0"/>
              <a:t>      – There has to be some common understanding of the domain</a:t>
            </a:r>
          </a:p>
          <a:p>
            <a:pPr>
              <a:buNone/>
            </a:pPr>
            <a:r>
              <a:rPr lang="en-US" dirty="0" smtClean="0"/>
              <a:t>         in question</a:t>
            </a:r>
          </a:p>
          <a:p>
            <a:pPr>
              <a:buNone/>
            </a:pPr>
            <a:r>
              <a:rPr lang="en-US" dirty="0" smtClean="0"/>
              <a:t>      – </a:t>
            </a:r>
            <a:r>
              <a:rPr lang="en-US" b="1" dirty="0" smtClean="0">
                <a:solidFill>
                  <a:srgbClr val="00B050"/>
                </a:solidFill>
              </a:rPr>
              <a:t>Solution:</a:t>
            </a:r>
            <a:r>
              <a:rPr lang="en-US" dirty="0" smtClean="0"/>
              <a:t> </a:t>
            </a:r>
            <a:r>
              <a:rPr lang="en-US" b="1" i="1" dirty="0" smtClean="0">
                <a:solidFill>
                  <a:srgbClr val="00B0F0"/>
                </a:solidFill>
              </a:rPr>
              <a:t>Ontology</a:t>
            </a:r>
            <a:r>
              <a:rPr lang="en-US" i="1" dirty="0" smtClean="0"/>
              <a:t> – a precise explanation of terms and</a:t>
            </a:r>
          </a:p>
          <a:p>
            <a:pPr>
              <a:buNone/>
            </a:pPr>
            <a:r>
              <a:rPr lang="en-US" dirty="0" smtClean="0"/>
              <a:t>                                          reasoning in a subject area.</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2743201"/>
          </a:xfrm>
        </p:spPr>
        <p:txBody>
          <a:bodyPr/>
          <a:lstStyle/>
          <a:p>
            <a:pPr>
              <a:buNone/>
            </a:pPr>
            <a:r>
              <a:rPr lang="en-US" sz="3200" b="1" dirty="0" smtClean="0"/>
              <a:t>Non-unique Naming Assumption</a:t>
            </a:r>
          </a:p>
          <a:p>
            <a:pPr>
              <a:buNone/>
            </a:pPr>
            <a:endParaRPr lang="en-US" b="1" dirty="0" smtClean="0"/>
          </a:p>
          <a:p>
            <a:r>
              <a:rPr lang="en-US" dirty="0" smtClean="0"/>
              <a:t> Some resource (abstract idea or concrete thing) may have several names</a:t>
            </a:r>
          </a:p>
          <a:p>
            <a:r>
              <a:rPr lang="en-US" dirty="0" smtClean="0"/>
              <a:t> We have to </a:t>
            </a:r>
            <a:r>
              <a:rPr lang="en-US" i="1" dirty="0" smtClean="0"/>
              <a:t>explicitly tell the computer that these </a:t>
            </a:r>
            <a:r>
              <a:rPr lang="en-US" dirty="0" smtClean="0"/>
              <a:t>names mean the same thing</a:t>
            </a:r>
            <a:endParaRPr lang="en-US" dirty="0"/>
          </a:p>
        </p:txBody>
      </p:sp>
      <p:pic>
        <p:nvPicPr>
          <p:cNvPr id="136194" name="Picture 2"/>
          <p:cNvPicPr>
            <a:picLocks noChangeAspect="1" noChangeArrowheads="1"/>
          </p:cNvPicPr>
          <p:nvPr/>
        </p:nvPicPr>
        <p:blipFill>
          <a:blip r:embed="rId2"/>
          <a:srcRect/>
          <a:stretch>
            <a:fillRect/>
          </a:stretch>
        </p:blipFill>
        <p:spPr bwMode="auto">
          <a:xfrm>
            <a:off x="685800" y="3581400"/>
            <a:ext cx="7848600" cy="2609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1"/>
          <p:cNvSpPr>
            <a:spLocks noGrp="1"/>
          </p:cNvSpPr>
          <p:nvPr>
            <p:ph idx="1"/>
          </p:nvPr>
        </p:nvSpPr>
        <p:spPr>
          <a:xfrm>
            <a:off x="457200" y="1976406"/>
            <a:ext cx="8229600" cy="4500594"/>
          </a:xfrm>
        </p:spPr>
        <p:txBody>
          <a:bodyPr/>
          <a:lstStyle/>
          <a:p>
            <a:r>
              <a:rPr lang="en-US" sz="2400" dirty="0" smtClean="0"/>
              <a:t>Keyword search has a limited recall and precision due also to:</a:t>
            </a:r>
            <a:endParaRPr lang="en-US" sz="2400" b="1" i="1" dirty="0" smtClean="0"/>
          </a:p>
          <a:p>
            <a:pPr lvl="1"/>
            <a:r>
              <a:rPr lang="en-US" sz="1800" b="1" i="1" dirty="0" smtClean="0"/>
              <a:t>Spelling variants:</a:t>
            </a:r>
          </a:p>
          <a:p>
            <a:pPr lvl="2"/>
            <a:r>
              <a:rPr lang="en-US" sz="1600" dirty="0" smtClean="0"/>
              <a:t>e.g. “organize” in American English vs. “</a:t>
            </a:r>
            <a:r>
              <a:rPr lang="en-US" sz="1600" dirty="0" err="1" smtClean="0"/>
              <a:t>organise</a:t>
            </a:r>
            <a:r>
              <a:rPr lang="en-US" sz="1600" dirty="0" smtClean="0"/>
              <a:t>” in British English</a:t>
            </a:r>
          </a:p>
          <a:p>
            <a:pPr lvl="1"/>
            <a:r>
              <a:rPr lang="en-US" sz="1800" b="1" i="1" dirty="0" smtClean="0"/>
              <a:t>Spelling mistakes</a:t>
            </a:r>
          </a:p>
          <a:p>
            <a:pPr lvl="1"/>
            <a:r>
              <a:rPr lang="en-US" sz="1800" b="1" i="1" dirty="0" smtClean="0"/>
              <a:t>Multiple languages</a:t>
            </a:r>
          </a:p>
          <a:p>
            <a:pPr lvl="2"/>
            <a:r>
              <a:rPr lang="en-US" sz="1600" dirty="0" smtClean="0"/>
              <a:t>i.e. information about same topics in published on the Web on different languages (English, German, Italian,…)</a:t>
            </a:r>
          </a:p>
          <a:p>
            <a:pPr lvl="2"/>
            <a:endParaRPr lang="en-US" sz="1600" dirty="0" smtClean="0"/>
          </a:p>
          <a:p>
            <a:r>
              <a:rPr lang="en-US" sz="2400" dirty="0" smtClean="0"/>
              <a:t>Current search engines provide no means to specify the relation between a resource and a term</a:t>
            </a:r>
          </a:p>
          <a:p>
            <a:pPr lvl="1"/>
            <a:r>
              <a:rPr lang="en-US" sz="2000" dirty="0" smtClean="0"/>
              <a:t>e.g. sell / buy </a:t>
            </a:r>
            <a:endParaRPr lang="en-US" sz="1800" dirty="0" smtClean="0"/>
          </a:p>
          <a:p>
            <a:pPr lvl="1"/>
            <a:endParaRPr lang="en-US" sz="1800" dirty="0" smtClean="0"/>
          </a:p>
        </p:txBody>
      </p:sp>
      <p:sp>
        <p:nvSpPr>
          <p:cNvPr id="59395" name="Title 2"/>
          <p:cNvSpPr>
            <a:spLocks noGrp="1"/>
          </p:cNvSpPr>
          <p:nvPr>
            <p:ph type="title"/>
          </p:nvPr>
        </p:nvSpPr>
        <p:spPr>
          <a:xfrm>
            <a:off x="457200" y="685800"/>
            <a:ext cx="7258072" cy="1066800"/>
          </a:xfrm>
        </p:spPr>
        <p:txBody>
          <a:bodyPr>
            <a:normAutofit fontScale="90000"/>
          </a:bodyPr>
          <a:lstStyle/>
          <a:p>
            <a:r>
              <a:rPr lang="en-US" dirty="0" smtClean="0"/>
              <a:t>Limitations </a:t>
            </a:r>
            <a:r>
              <a:rPr lang="en-US" dirty="0" smtClean="0"/>
              <a:t>of the current Web</a:t>
            </a:r>
            <a:br>
              <a:rPr lang="en-US" dirty="0" smtClean="0"/>
            </a:br>
            <a:r>
              <a:rPr lang="en-US" sz="1800" i="1" dirty="0" smtClean="0"/>
              <a:t>Finding relevant information</a:t>
            </a:r>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1"/>
          <p:cNvSpPr>
            <a:spLocks noGrp="1"/>
          </p:cNvSpPr>
          <p:nvPr>
            <p:ph idx="1"/>
          </p:nvPr>
        </p:nvSpPr>
        <p:spPr>
          <a:xfrm>
            <a:off x="533400" y="1143000"/>
            <a:ext cx="8229600" cy="4525963"/>
          </a:xfrm>
        </p:spPr>
        <p:txBody>
          <a:bodyPr/>
          <a:lstStyle/>
          <a:p>
            <a:r>
              <a:rPr lang="en-US" sz="1800" smtClean="0"/>
              <a:t>One-fit-all automatic solution for extracting information from Web pages is not possible due to different formats, different syntaxes</a:t>
            </a:r>
          </a:p>
          <a:p>
            <a:r>
              <a:rPr lang="en-US" sz="1800" smtClean="0"/>
              <a:t>Even from a single Web page is difficult to extract the relevant information</a:t>
            </a:r>
          </a:p>
        </p:txBody>
      </p:sp>
      <p:sp>
        <p:nvSpPr>
          <p:cNvPr id="60419" name="Title 2"/>
          <p:cNvSpPr>
            <a:spLocks noGrp="1"/>
          </p:cNvSpPr>
          <p:nvPr>
            <p:ph type="title"/>
          </p:nvPr>
        </p:nvSpPr>
        <p:spPr>
          <a:xfrm>
            <a:off x="1052490" y="304800"/>
            <a:ext cx="7329510" cy="457200"/>
          </a:xfrm>
        </p:spPr>
        <p:txBody>
          <a:bodyPr>
            <a:normAutofit fontScale="90000"/>
          </a:bodyPr>
          <a:lstStyle/>
          <a:p>
            <a:r>
              <a:rPr lang="en-US" dirty="0" smtClean="0"/>
              <a:t>Limitations of the current Web</a:t>
            </a:r>
            <a:br>
              <a:rPr lang="en-US" dirty="0" smtClean="0"/>
            </a:br>
            <a:r>
              <a:rPr lang="en-US" sz="1800" i="1" dirty="0" smtClean="0"/>
              <a:t>Extracting relevant information</a:t>
            </a:r>
            <a:endParaRPr lang="en-US" i="1" dirty="0" smtClean="0"/>
          </a:p>
        </p:txBody>
      </p:sp>
      <p:grpSp>
        <p:nvGrpSpPr>
          <p:cNvPr id="2" name="Group 15"/>
          <p:cNvGrpSpPr/>
          <p:nvPr/>
        </p:nvGrpSpPr>
        <p:grpSpPr>
          <a:xfrm>
            <a:off x="762000" y="2376510"/>
            <a:ext cx="7979394" cy="4267200"/>
            <a:chOff x="762000" y="2214554"/>
            <a:chExt cx="7979394" cy="4267200"/>
          </a:xfrm>
        </p:grpSpPr>
        <p:pic>
          <p:nvPicPr>
            <p:cNvPr id="60421" name="Picture 21"/>
            <p:cNvPicPr>
              <a:picLocks noChangeAspect="1" noChangeArrowheads="1"/>
            </p:cNvPicPr>
            <p:nvPr/>
          </p:nvPicPr>
          <p:blipFill>
            <a:blip r:embed="rId2"/>
            <a:srcRect/>
            <a:stretch>
              <a:fillRect/>
            </a:stretch>
          </p:blipFill>
          <p:spPr bwMode="auto">
            <a:xfrm>
              <a:off x="762000" y="2214554"/>
              <a:ext cx="5376809" cy="4267200"/>
            </a:xfrm>
            <a:prstGeom prst="rect">
              <a:avLst/>
            </a:prstGeom>
            <a:noFill/>
            <a:ln w="9525">
              <a:noFill/>
              <a:miter lim="800000"/>
              <a:headEnd/>
              <a:tailEnd/>
            </a:ln>
          </p:spPr>
        </p:pic>
        <p:sp>
          <p:nvSpPr>
            <p:cNvPr id="60422" name="Text Box 4"/>
            <p:cNvSpPr txBox="1">
              <a:spLocks noChangeArrowheads="1"/>
            </p:cNvSpPr>
            <p:nvPr/>
          </p:nvSpPr>
          <p:spPr bwMode="auto">
            <a:xfrm>
              <a:off x="6270261" y="3248345"/>
              <a:ext cx="2327519" cy="646331"/>
            </a:xfrm>
            <a:prstGeom prst="rect">
              <a:avLst/>
            </a:prstGeom>
            <a:noFill/>
            <a:ln w="9525">
              <a:noFill/>
              <a:miter lim="800000"/>
              <a:headEnd/>
              <a:tailEnd/>
            </a:ln>
          </p:spPr>
          <p:txBody>
            <a:bodyPr>
              <a:spAutoFit/>
            </a:bodyPr>
            <a:lstStyle/>
            <a:p>
              <a:pPr algn="ctr"/>
              <a:r>
                <a:rPr lang="en-US" b="1">
                  <a:solidFill>
                    <a:srgbClr val="800000"/>
                  </a:solidFill>
                </a:rPr>
                <a:t>Which book is </a:t>
              </a:r>
            </a:p>
            <a:p>
              <a:pPr algn="ctr"/>
              <a:r>
                <a:rPr lang="en-US" b="1">
                  <a:solidFill>
                    <a:srgbClr val="800000"/>
                  </a:solidFill>
                </a:rPr>
                <a:t>about the Web?</a:t>
              </a:r>
            </a:p>
          </p:txBody>
        </p:sp>
        <p:sp>
          <p:nvSpPr>
            <p:cNvPr id="60423" name="Oval 23"/>
            <p:cNvSpPr>
              <a:spLocks noChangeArrowheads="1"/>
            </p:cNvSpPr>
            <p:nvPr/>
          </p:nvSpPr>
          <p:spPr bwMode="auto">
            <a:xfrm>
              <a:off x="2918229" y="4148263"/>
              <a:ext cx="2636410" cy="352307"/>
            </a:xfrm>
            <a:prstGeom prst="ellipse">
              <a:avLst/>
            </a:prstGeom>
            <a:noFill/>
            <a:ln w="25400">
              <a:solidFill>
                <a:srgbClr val="FF0000"/>
              </a:solidFill>
              <a:round/>
              <a:headEnd/>
              <a:tailEnd/>
            </a:ln>
          </p:spPr>
          <p:txBody>
            <a:bodyPr wrap="none" anchor="ctr"/>
            <a:lstStyle/>
            <a:p>
              <a:endParaRPr lang="en-US"/>
            </a:p>
          </p:txBody>
        </p:sp>
        <p:sp>
          <p:nvSpPr>
            <p:cNvPr id="60424" name="Line 6"/>
            <p:cNvSpPr>
              <a:spLocks noChangeShapeType="1"/>
            </p:cNvSpPr>
            <p:nvPr/>
          </p:nvSpPr>
          <p:spPr bwMode="auto">
            <a:xfrm flipV="1">
              <a:off x="4967410" y="3755853"/>
              <a:ext cx="1468071" cy="316089"/>
            </a:xfrm>
            <a:prstGeom prst="line">
              <a:avLst/>
            </a:prstGeom>
            <a:noFill/>
            <a:ln w="25400">
              <a:solidFill>
                <a:srgbClr val="FF0000"/>
              </a:solidFill>
              <a:round/>
              <a:headEnd/>
              <a:tailEnd/>
            </a:ln>
          </p:spPr>
          <p:txBody>
            <a:bodyPr wrap="none" anchor="ctr"/>
            <a:lstStyle/>
            <a:p>
              <a:endParaRPr lang="en-US"/>
            </a:p>
          </p:txBody>
        </p:sp>
        <p:sp>
          <p:nvSpPr>
            <p:cNvPr id="60425" name="Oval 25"/>
            <p:cNvSpPr>
              <a:spLocks noChangeArrowheads="1"/>
            </p:cNvSpPr>
            <p:nvPr/>
          </p:nvSpPr>
          <p:spPr bwMode="auto">
            <a:xfrm>
              <a:off x="2971751" y="5051615"/>
              <a:ext cx="2289273" cy="306211"/>
            </a:xfrm>
            <a:prstGeom prst="ellipse">
              <a:avLst/>
            </a:prstGeom>
            <a:noFill/>
            <a:ln w="25400">
              <a:solidFill>
                <a:srgbClr val="FF0000"/>
              </a:solidFill>
              <a:round/>
              <a:headEnd/>
              <a:tailEnd/>
            </a:ln>
          </p:spPr>
          <p:txBody>
            <a:bodyPr wrap="none" anchor="ctr"/>
            <a:lstStyle/>
            <a:p>
              <a:endParaRPr lang="en-US"/>
            </a:p>
          </p:txBody>
        </p:sp>
        <p:sp>
          <p:nvSpPr>
            <p:cNvPr id="60426" name="Line 8"/>
            <p:cNvSpPr>
              <a:spLocks noChangeShapeType="1"/>
            </p:cNvSpPr>
            <p:nvPr/>
          </p:nvSpPr>
          <p:spPr bwMode="auto">
            <a:xfrm flipV="1">
              <a:off x="5000628" y="3786190"/>
              <a:ext cx="1394668" cy="1264356"/>
            </a:xfrm>
            <a:prstGeom prst="line">
              <a:avLst/>
            </a:prstGeom>
            <a:noFill/>
            <a:ln w="25400">
              <a:solidFill>
                <a:srgbClr val="FF0000"/>
              </a:solidFill>
              <a:round/>
              <a:headEnd/>
              <a:tailEnd/>
            </a:ln>
          </p:spPr>
          <p:txBody>
            <a:bodyPr wrap="none" anchor="ctr"/>
            <a:lstStyle/>
            <a:p>
              <a:endParaRPr lang="en-US"/>
            </a:p>
          </p:txBody>
        </p:sp>
        <p:sp>
          <p:nvSpPr>
            <p:cNvPr id="60427" name="Text Box 9"/>
            <p:cNvSpPr txBox="1">
              <a:spLocks noChangeArrowheads="1"/>
            </p:cNvSpPr>
            <p:nvPr/>
          </p:nvSpPr>
          <p:spPr bwMode="auto">
            <a:xfrm>
              <a:off x="6215074" y="4925809"/>
              <a:ext cx="2526320" cy="646331"/>
            </a:xfrm>
            <a:prstGeom prst="rect">
              <a:avLst/>
            </a:prstGeom>
            <a:noFill/>
            <a:ln w="9525">
              <a:noFill/>
              <a:miter lim="800000"/>
              <a:headEnd/>
              <a:tailEnd/>
            </a:ln>
          </p:spPr>
          <p:txBody>
            <a:bodyPr>
              <a:spAutoFit/>
            </a:bodyPr>
            <a:lstStyle/>
            <a:p>
              <a:pPr algn="ctr"/>
              <a:r>
                <a:rPr lang="en-US" b="1" dirty="0">
                  <a:solidFill>
                    <a:srgbClr val="800000"/>
                  </a:solidFill>
                </a:rPr>
                <a:t>What is the price</a:t>
              </a:r>
            </a:p>
            <a:p>
              <a:pPr algn="ctr"/>
              <a:r>
                <a:rPr lang="en-US" b="1" dirty="0">
                  <a:solidFill>
                    <a:srgbClr val="800000"/>
                  </a:solidFill>
                </a:rPr>
                <a:t>of the book?</a:t>
              </a:r>
            </a:p>
          </p:txBody>
        </p:sp>
        <p:sp>
          <p:nvSpPr>
            <p:cNvPr id="60428" name="Oval 28"/>
            <p:cNvSpPr>
              <a:spLocks noChangeArrowheads="1"/>
            </p:cNvSpPr>
            <p:nvPr/>
          </p:nvSpPr>
          <p:spPr bwMode="auto">
            <a:xfrm>
              <a:off x="4714876" y="4643446"/>
              <a:ext cx="555114" cy="297980"/>
            </a:xfrm>
            <a:prstGeom prst="ellipse">
              <a:avLst/>
            </a:prstGeom>
            <a:noFill/>
            <a:ln w="25400">
              <a:solidFill>
                <a:srgbClr val="3366FF"/>
              </a:solidFill>
              <a:round/>
              <a:headEnd/>
              <a:tailEnd/>
            </a:ln>
          </p:spPr>
          <p:txBody>
            <a:bodyPr wrap="none" anchor="ctr"/>
            <a:lstStyle/>
            <a:p>
              <a:endParaRPr lang="en-US"/>
            </a:p>
          </p:txBody>
        </p:sp>
        <p:sp>
          <p:nvSpPr>
            <p:cNvPr id="60429" name="Oval 29"/>
            <p:cNvSpPr>
              <a:spLocks noChangeArrowheads="1"/>
            </p:cNvSpPr>
            <p:nvPr/>
          </p:nvSpPr>
          <p:spPr bwMode="auto">
            <a:xfrm>
              <a:off x="3451934" y="4631218"/>
              <a:ext cx="555114" cy="297980"/>
            </a:xfrm>
            <a:prstGeom prst="ellipse">
              <a:avLst/>
            </a:prstGeom>
            <a:noFill/>
            <a:ln w="25400">
              <a:solidFill>
                <a:srgbClr val="3366FF"/>
              </a:solidFill>
              <a:round/>
              <a:headEnd/>
              <a:tailEnd/>
            </a:ln>
          </p:spPr>
          <p:txBody>
            <a:bodyPr wrap="none" anchor="ctr"/>
            <a:lstStyle/>
            <a:p>
              <a:endParaRPr lang="en-US"/>
            </a:p>
          </p:txBody>
        </p:sp>
        <p:sp>
          <p:nvSpPr>
            <p:cNvPr id="60430" name="Line 12"/>
            <p:cNvSpPr>
              <a:spLocks noChangeShapeType="1"/>
            </p:cNvSpPr>
            <p:nvPr/>
          </p:nvSpPr>
          <p:spPr bwMode="auto">
            <a:xfrm>
              <a:off x="5329840" y="4836302"/>
              <a:ext cx="885431" cy="378648"/>
            </a:xfrm>
            <a:prstGeom prst="line">
              <a:avLst/>
            </a:prstGeom>
            <a:noFill/>
            <a:ln w="25400">
              <a:solidFill>
                <a:srgbClr val="3366FF"/>
              </a:solidFill>
              <a:round/>
              <a:headEnd/>
              <a:tailEnd/>
            </a:ln>
          </p:spPr>
          <p:txBody>
            <a:bodyPr wrap="none" anchor="ctr"/>
            <a:lstStyle/>
            <a:p>
              <a:endParaRPr lang="en-US"/>
            </a:p>
          </p:txBody>
        </p:sp>
        <p:sp>
          <p:nvSpPr>
            <p:cNvPr id="60431" name="Line 13"/>
            <p:cNvSpPr>
              <a:spLocks noChangeShapeType="1"/>
            </p:cNvSpPr>
            <p:nvPr/>
          </p:nvSpPr>
          <p:spPr bwMode="auto">
            <a:xfrm>
              <a:off x="4007048" y="4857704"/>
              <a:ext cx="2208222" cy="357246"/>
            </a:xfrm>
            <a:prstGeom prst="line">
              <a:avLst/>
            </a:prstGeom>
            <a:noFill/>
            <a:ln w="25400">
              <a:solidFill>
                <a:srgbClr val="3366FF"/>
              </a:solidFill>
              <a:round/>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1"/>
          <p:cNvSpPr>
            <a:spLocks noGrp="1"/>
          </p:cNvSpPr>
          <p:nvPr>
            <p:ph idx="1"/>
          </p:nvPr>
        </p:nvSpPr>
        <p:spPr>
          <a:xfrm>
            <a:off x="457200" y="2514600"/>
            <a:ext cx="8229600" cy="3733800"/>
          </a:xfrm>
        </p:spPr>
        <p:txBody>
          <a:bodyPr/>
          <a:lstStyle/>
          <a:p>
            <a:r>
              <a:rPr lang="en-US" sz="2400" dirty="0" smtClean="0"/>
              <a:t>The actual extraction of information from web sites is specified using standards such as XSL Transformation (XSLT) [1]</a:t>
            </a:r>
          </a:p>
          <a:p>
            <a:r>
              <a:rPr lang="en-US" sz="2400" dirty="0" smtClean="0"/>
              <a:t>Extracted information can be stored as structured data in XML format or databases.</a:t>
            </a:r>
            <a:endParaRPr lang="en-US" sz="2400" b="1" dirty="0" smtClean="0"/>
          </a:p>
          <a:p>
            <a:r>
              <a:rPr lang="en-US" sz="2400" dirty="0" smtClean="0"/>
              <a:t>However, using wrappers do not really scale because the actual extraction of information depends again on the web site format and layout</a:t>
            </a:r>
          </a:p>
          <a:p>
            <a:endParaRPr lang="en-US" dirty="0" smtClean="0"/>
          </a:p>
        </p:txBody>
      </p:sp>
      <p:sp>
        <p:nvSpPr>
          <p:cNvPr id="62467" name="Title 2"/>
          <p:cNvSpPr>
            <a:spLocks noGrp="1"/>
          </p:cNvSpPr>
          <p:nvPr>
            <p:ph type="title"/>
          </p:nvPr>
        </p:nvSpPr>
        <p:spPr>
          <a:xfrm>
            <a:off x="457200" y="1219200"/>
            <a:ext cx="6972320" cy="457200"/>
          </a:xfrm>
        </p:spPr>
        <p:txBody>
          <a:bodyPr>
            <a:normAutofit fontScale="90000"/>
          </a:bodyPr>
          <a:lstStyle/>
          <a:p>
            <a:r>
              <a:rPr lang="en-US" dirty="0" smtClean="0"/>
              <a:t>Limitations of the current Web</a:t>
            </a:r>
            <a:br>
              <a:rPr lang="en-US" dirty="0" smtClean="0"/>
            </a:br>
            <a:r>
              <a:rPr lang="en-US" sz="1800" i="1" dirty="0" smtClean="0"/>
              <a:t>Extracting relevant information</a:t>
            </a: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1"/>
          <p:cNvSpPr>
            <a:spLocks noGrp="1"/>
          </p:cNvSpPr>
          <p:nvPr>
            <p:ph idx="1"/>
          </p:nvPr>
        </p:nvSpPr>
        <p:spPr>
          <a:xfrm>
            <a:off x="457200" y="2571744"/>
            <a:ext cx="8229600" cy="3786214"/>
          </a:xfrm>
        </p:spPr>
        <p:txBody>
          <a:bodyPr/>
          <a:lstStyle/>
          <a:p>
            <a:pPr eaLnBrk="1" hangingPunct="1"/>
            <a:r>
              <a:rPr lang="en-US" sz="3200" dirty="0" smtClean="0"/>
              <a:t>Tasks often require to combine data on the Web</a:t>
            </a:r>
          </a:p>
          <a:p>
            <a:pPr marL="914400" lvl="1" indent="-457200" eaLnBrk="1" hangingPunct="1">
              <a:buFont typeface="Calibri" pitchFamily="34" charset="0"/>
              <a:buAutoNum type="arabicPeriod"/>
            </a:pPr>
            <a:r>
              <a:rPr lang="en-US" sz="2800" dirty="0" smtClean="0"/>
              <a:t>Searching for the same information in different digital libraries</a:t>
            </a:r>
          </a:p>
          <a:p>
            <a:pPr marL="914400" lvl="1" indent="-457200" eaLnBrk="1" hangingPunct="1">
              <a:buFont typeface="Calibri" pitchFamily="34" charset="0"/>
              <a:buAutoNum type="arabicPeriod"/>
            </a:pPr>
            <a:r>
              <a:rPr lang="en-US" sz="2800" dirty="0" smtClean="0"/>
              <a:t>Information may come from different web sites and needs to be combined</a:t>
            </a:r>
          </a:p>
          <a:p>
            <a:pPr eaLnBrk="1" hangingPunct="1"/>
            <a:endParaRPr lang="en-US" sz="2800" dirty="0" smtClean="0"/>
          </a:p>
          <a:p>
            <a:endParaRPr lang="en-US" dirty="0" smtClean="0"/>
          </a:p>
        </p:txBody>
      </p:sp>
      <p:sp>
        <p:nvSpPr>
          <p:cNvPr id="63491" name="Title 2"/>
          <p:cNvSpPr>
            <a:spLocks noGrp="1"/>
          </p:cNvSpPr>
          <p:nvPr>
            <p:ph type="title"/>
          </p:nvPr>
        </p:nvSpPr>
        <p:spPr>
          <a:xfrm>
            <a:off x="709626" y="280998"/>
            <a:ext cx="7077084" cy="1624002"/>
          </a:xfrm>
        </p:spPr>
        <p:txBody>
          <a:bodyPr>
            <a:normAutofit fontScale="90000"/>
          </a:bodyPr>
          <a:lstStyle/>
          <a:p>
            <a:r>
              <a:rPr lang="en-US" dirty="0" smtClean="0"/>
              <a:t/>
            </a:r>
            <a:br>
              <a:rPr lang="en-US" dirty="0" smtClean="0"/>
            </a:br>
            <a:r>
              <a:rPr lang="en-US" dirty="0" smtClean="0"/>
              <a:t>Limitations of the current Web</a:t>
            </a:r>
            <a:br>
              <a:rPr lang="en-US" dirty="0" smtClean="0"/>
            </a:br>
            <a:r>
              <a:rPr lang="en-US" sz="1800" i="1" dirty="0" smtClean="0"/>
              <a:t>Combining and reusing information</a:t>
            </a: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ChangeArrowheads="1"/>
          </p:cNvSpPr>
          <p:nvPr/>
        </p:nvSpPr>
        <p:spPr bwMode="auto">
          <a:xfrm>
            <a:off x="685800" y="908050"/>
            <a:ext cx="7772400" cy="488950"/>
          </a:xfrm>
          <a:prstGeom prst="rect">
            <a:avLst/>
          </a:prstGeom>
          <a:noFill/>
          <a:ln w="9525">
            <a:noFill/>
            <a:miter lim="800000"/>
            <a:headEnd/>
            <a:tailEnd/>
          </a:ln>
        </p:spPr>
        <p:txBody>
          <a:bodyPr/>
          <a:lstStyle/>
          <a:p>
            <a:pPr algn="ctr"/>
            <a:r>
              <a:rPr lang="en-GB" sz="4400" dirty="0">
                <a:solidFill>
                  <a:schemeClr val="tx2"/>
                </a:solidFill>
              </a:rPr>
              <a:t>Limitations of the Web today</a:t>
            </a:r>
          </a:p>
        </p:txBody>
      </p:sp>
      <p:sp>
        <p:nvSpPr>
          <p:cNvPr id="1028" name="Rectangle 5"/>
          <p:cNvSpPr>
            <a:spLocks noChangeArrowheads="1"/>
          </p:cNvSpPr>
          <p:nvPr/>
        </p:nvSpPr>
        <p:spPr bwMode="auto">
          <a:xfrm>
            <a:off x="685800" y="5262563"/>
            <a:ext cx="7772400" cy="655637"/>
          </a:xfrm>
          <a:prstGeom prst="rect">
            <a:avLst/>
          </a:prstGeom>
          <a:noFill/>
          <a:ln w="9525">
            <a:noFill/>
            <a:miter lim="800000"/>
            <a:headEnd/>
            <a:tailEnd/>
          </a:ln>
        </p:spPr>
        <p:txBody>
          <a:bodyPr/>
          <a:lstStyle/>
          <a:p>
            <a:pPr marL="290513" indent="-290513" algn="ctr">
              <a:spcBef>
                <a:spcPct val="20000"/>
              </a:spcBef>
            </a:pPr>
            <a:r>
              <a:rPr lang="en-GB" sz="3200"/>
              <a:t>Machine-to-human, not machine-to-machine</a:t>
            </a:r>
          </a:p>
        </p:txBody>
      </p:sp>
      <p:graphicFrame>
        <p:nvGraphicFramePr>
          <p:cNvPr id="1026" name="Object 6"/>
          <p:cNvGraphicFramePr>
            <a:graphicFrameLocks noChangeAspect="1"/>
          </p:cNvGraphicFramePr>
          <p:nvPr/>
        </p:nvGraphicFramePr>
        <p:xfrm>
          <a:off x="1219200" y="2198688"/>
          <a:ext cx="3048000" cy="2673350"/>
        </p:xfrm>
        <a:graphic>
          <a:graphicData uri="http://schemas.openxmlformats.org/presentationml/2006/ole">
            <mc:AlternateContent xmlns:mc="http://schemas.openxmlformats.org/markup-compatibility/2006">
              <mc:Choice xmlns:v="urn:schemas-microsoft-com:vml" Requires="v">
                <p:oleObj spid="_x0000_s134151" name="Clip" r:id="rId3" imgW="2166840" imgH="1899720" progId="">
                  <p:embed/>
                </p:oleObj>
              </mc:Choice>
              <mc:Fallback>
                <p:oleObj name="Clip" r:id="rId3" imgW="2166840" imgH="1899720"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198688"/>
                        <a:ext cx="3048000" cy="2673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9" name="Picture 7" descr="computer_handshake"/>
          <p:cNvPicPr>
            <a:picLocks noChangeAspect="1" noChangeArrowheads="1"/>
          </p:cNvPicPr>
          <p:nvPr/>
        </p:nvPicPr>
        <p:blipFill>
          <a:blip r:embed="rId5"/>
          <a:srcRect/>
          <a:stretch>
            <a:fillRect/>
          </a:stretch>
        </p:blipFill>
        <p:spPr bwMode="auto">
          <a:xfrm>
            <a:off x="5334000" y="2590800"/>
            <a:ext cx="3352800" cy="1662113"/>
          </a:xfrm>
          <a:prstGeom prst="rect">
            <a:avLst/>
          </a:prstGeom>
          <a:noFill/>
          <a:ln w="9525">
            <a:noFill/>
            <a:miter lim="800000"/>
            <a:headEnd/>
            <a:tailEnd/>
          </a:ln>
        </p:spPr>
      </p:pic>
      <p:grpSp>
        <p:nvGrpSpPr>
          <p:cNvPr id="2" name="Group 8"/>
          <p:cNvGrpSpPr>
            <a:grpSpLocks/>
          </p:cNvGrpSpPr>
          <p:nvPr/>
        </p:nvGrpSpPr>
        <p:grpSpPr bwMode="auto">
          <a:xfrm>
            <a:off x="5029200" y="2286000"/>
            <a:ext cx="3657600" cy="2362200"/>
            <a:chOff x="3168" y="1440"/>
            <a:chExt cx="2304" cy="1488"/>
          </a:xfrm>
        </p:grpSpPr>
        <p:sp>
          <p:nvSpPr>
            <p:cNvPr id="1031" name="Line 9"/>
            <p:cNvSpPr>
              <a:spLocks noChangeShapeType="1"/>
            </p:cNvSpPr>
            <p:nvPr/>
          </p:nvSpPr>
          <p:spPr bwMode="auto">
            <a:xfrm flipV="1">
              <a:off x="3168" y="1440"/>
              <a:ext cx="2160" cy="1488"/>
            </a:xfrm>
            <a:prstGeom prst="line">
              <a:avLst/>
            </a:prstGeom>
            <a:noFill/>
            <a:ln w="38100">
              <a:solidFill>
                <a:schemeClr val="tx1"/>
              </a:solidFill>
              <a:round/>
              <a:headEnd/>
              <a:tailEnd/>
            </a:ln>
          </p:spPr>
          <p:txBody>
            <a:bodyPr wrap="none" anchor="ctr"/>
            <a:lstStyle/>
            <a:p>
              <a:endParaRPr lang="en-US"/>
            </a:p>
          </p:txBody>
        </p:sp>
        <p:sp>
          <p:nvSpPr>
            <p:cNvPr id="1032" name="Line 10"/>
            <p:cNvSpPr>
              <a:spLocks noChangeShapeType="1"/>
            </p:cNvSpPr>
            <p:nvPr/>
          </p:nvSpPr>
          <p:spPr bwMode="auto">
            <a:xfrm>
              <a:off x="3168" y="1440"/>
              <a:ext cx="2304" cy="1440"/>
            </a:xfrm>
            <a:prstGeom prst="line">
              <a:avLst/>
            </a:prstGeom>
            <a:noFill/>
            <a:ln w="38100">
              <a:solidFill>
                <a:schemeClr val="tx1"/>
              </a:solidFill>
              <a:round/>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002060"/>
                </a:solidFill>
              </a:rPr>
              <a:t>Outlines</a:t>
            </a:r>
            <a:endParaRPr lang="en-US" b="1" dirty="0">
              <a:solidFill>
                <a:srgbClr val="002060"/>
              </a:solidFill>
            </a:endParaRPr>
          </a:p>
        </p:txBody>
      </p:sp>
      <p:sp>
        <p:nvSpPr>
          <p:cNvPr id="3" name="Content Placeholder 2"/>
          <p:cNvSpPr>
            <a:spLocks noGrp="1"/>
          </p:cNvSpPr>
          <p:nvPr>
            <p:ph idx="1"/>
          </p:nvPr>
        </p:nvSpPr>
        <p:spPr/>
        <p:txBody>
          <a:bodyPr/>
          <a:lstStyle/>
          <a:p>
            <a:r>
              <a:rPr lang="en-US" dirty="0" smtClean="0">
                <a:solidFill>
                  <a:srgbClr val="FF0000"/>
                </a:solidFill>
              </a:rPr>
              <a:t>Internet</a:t>
            </a:r>
          </a:p>
          <a:p>
            <a:r>
              <a:rPr lang="en-US" dirty="0" smtClean="0">
                <a:solidFill>
                  <a:srgbClr val="FF0000"/>
                </a:solidFill>
              </a:rPr>
              <a:t>Web</a:t>
            </a:r>
          </a:p>
          <a:p>
            <a:r>
              <a:rPr lang="en-US" dirty="0" smtClean="0">
                <a:solidFill>
                  <a:srgbClr val="FF0000"/>
                </a:solidFill>
              </a:rPr>
              <a:t>Web Principles</a:t>
            </a:r>
          </a:p>
          <a:p>
            <a:r>
              <a:rPr lang="en-US" dirty="0" smtClean="0">
                <a:solidFill>
                  <a:srgbClr val="FF0000"/>
                </a:solidFill>
              </a:rPr>
              <a:t>Web Limitations</a:t>
            </a:r>
          </a:p>
          <a:p>
            <a:r>
              <a:rPr lang="en-US" dirty="0" smtClean="0">
                <a:solidFill>
                  <a:srgbClr val="FF0000"/>
                </a:solidFill>
              </a:rPr>
              <a:t>Semantic</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1009650" y="63500"/>
            <a:ext cx="7969250" cy="1143000"/>
          </a:xfrm>
          <a:prstGeom prst="rect">
            <a:avLst/>
          </a:prstGeom>
          <a:noFill/>
          <a:ln w="9525">
            <a:noFill/>
            <a:miter lim="800000"/>
            <a:headEnd/>
            <a:tailEnd/>
          </a:ln>
        </p:spPr>
        <p:txBody>
          <a:bodyPr anchor="ctr"/>
          <a:lstStyle/>
          <a:p>
            <a:pPr algn="ctr"/>
            <a:r>
              <a:rPr lang="en-US" sz="3600">
                <a:solidFill>
                  <a:schemeClr val="accent2"/>
                </a:solidFill>
              </a:rPr>
              <a:t>Summarizing the Problem:</a:t>
            </a:r>
            <a:br>
              <a:rPr lang="en-US" sz="3600">
                <a:solidFill>
                  <a:schemeClr val="accent2"/>
                </a:solidFill>
              </a:rPr>
            </a:br>
            <a:r>
              <a:rPr lang="en-US" sz="3600">
                <a:solidFill>
                  <a:schemeClr val="accent2"/>
                </a:solidFill>
              </a:rPr>
              <a:t> Computers don’t understand Meaning</a:t>
            </a:r>
          </a:p>
        </p:txBody>
      </p:sp>
      <p:sp>
        <p:nvSpPr>
          <p:cNvPr id="97283" name="Rectangle 3"/>
          <p:cNvSpPr>
            <a:spLocks noChangeArrowheads="1"/>
          </p:cNvSpPr>
          <p:nvPr/>
        </p:nvSpPr>
        <p:spPr bwMode="auto">
          <a:xfrm>
            <a:off x="685800" y="1739900"/>
            <a:ext cx="7772400" cy="3733800"/>
          </a:xfrm>
          <a:prstGeom prst="rect">
            <a:avLst/>
          </a:prstGeom>
          <a:noFill/>
          <a:ln w="9525">
            <a:noFill/>
            <a:miter lim="800000"/>
            <a:headEnd/>
            <a:tailEnd/>
          </a:ln>
        </p:spPr>
        <p:txBody>
          <a:bodyPr/>
          <a:lstStyle/>
          <a:p>
            <a:pPr marL="342900" indent="-342900">
              <a:spcBef>
                <a:spcPct val="20000"/>
              </a:spcBef>
              <a:buFontTx/>
              <a:buChar char="•"/>
            </a:pPr>
            <a:r>
              <a:rPr lang="en-US" sz="4000" i="1"/>
              <a:t>“My mouse is broken.  I need a new one…”</a:t>
            </a:r>
          </a:p>
        </p:txBody>
      </p:sp>
      <p:grpSp>
        <p:nvGrpSpPr>
          <p:cNvPr id="2" name="Group 4"/>
          <p:cNvGrpSpPr>
            <a:grpSpLocks/>
          </p:cNvGrpSpPr>
          <p:nvPr/>
        </p:nvGrpSpPr>
        <p:grpSpPr bwMode="auto">
          <a:xfrm>
            <a:off x="2057400" y="2565400"/>
            <a:ext cx="4800600" cy="3048000"/>
            <a:chOff x="1248" y="1872"/>
            <a:chExt cx="2341" cy="1667"/>
          </a:xfrm>
        </p:grpSpPr>
        <p:pic>
          <p:nvPicPr>
            <p:cNvPr id="97286" name="Picture 5" descr="rightmoust"/>
            <p:cNvPicPr>
              <a:picLocks noChangeAspect="1" noChangeArrowheads="1"/>
            </p:cNvPicPr>
            <p:nvPr/>
          </p:nvPicPr>
          <p:blipFill>
            <a:blip r:embed="rId2">
              <a:clrChange>
                <a:clrFrom>
                  <a:srgbClr val="FEFEFE"/>
                </a:clrFrom>
                <a:clrTo>
                  <a:srgbClr val="FEFEFE">
                    <a:alpha val="0"/>
                  </a:srgbClr>
                </a:clrTo>
              </a:clrChange>
            </a:blip>
            <a:srcRect/>
            <a:stretch>
              <a:fillRect/>
            </a:stretch>
          </p:blipFill>
          <p:spPr bwMode="auto">
            <a:xfrm>
              <a:off x="1584" y="1872"/>
              <a:ext cx="2005" cy="1667"/>
            </a:xfrm>
            <a:prstGeom prst="rect">
              <a:avLst/>
            </a:prstGeom>
            <a:noFill/>
            <a:ln w="9525">
              <a:noFill/>
              <a:miter lim="800000"/>
              <a:headEnd/>
              <a:tailEnd/>
            </a:ln>
          </p:spPr>
        </p:pic>
        <p:pic>
          <p:nvPicPr>
            <p:cNvPr id="97287" name="Picture 6" descr="leftmouse"/>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248" y="1872"/>
              <a:ext cx="2005" cy="1667"/>
            </a:xfrm>
            <a:prstGeom prst="rect">
              <a:avLst/>
            </a:prstGeom>
            <a:noFill/>
            <a:ln w="9525">
              <a:noFill/>
              <a:miter lim="800000"/>
              <a:headEnd/>
              <a:tailEnd/>
            </a:ln>
          </p:spPr>
        </p:pic>
      </p:grpSp>
      <p:sp>
        <p:nvSpPr>
          <p:cNvPr id="97285" name="Text Box 7"/>
          <p:cNvSpPr txBox="1">
            <a:spLocks noChangeArrowheads="1"/>
          </p:cNvSpPr>
          <p:nvPr/>
        </p:nvSpPr>
        <p:spPr bwMode="auto">
          <a:xfrm>
            <a:off x="323850" y="5300663"/>
            <a:ext cx="3819522" cy="1446550"/>
          </a:xfrm>
          <a:prstGeom prst="rect">
            <a:avLst/>
          </a:prstGeom>
          <a:noFill/>
          <a:ln w="9525">
            <a:noFill/>
            <a:miter lim="800000"/>
            <a:headEnd/>
            <a:tailEnd/>
          </a:ln>
        </p:spPr>
        <p:txBody>
          <a:bodyPr wrap="square">
            <a:spAutoFit/>
          </a:bodyPr>
          <a:lstStyle/>
          <a:p>
            <a:pPr eaLnBrk="0" hangingPunct="0">
              <a:spcBef>
                <a:spcPct val="50000"/>
              </a:spcBef>
            </a:pPr>
            <a:r>
              <a:rPr lang="en-US" sz="2800" b="1" dirty="0">
                <a:latin typeface="Times New Roman" pitchFamily="18" charset="0"/>
              </a:rPr>
              <a:t>Use of ontology</a:t>
            </a:r>
            <a:endParaRPr lang="en-US" sz="2400" dirty="0">
              <a:latin typeface="Times New Roman" pitchFamily="18" charset="0"/>
            </a:endParaRPr>
          </a:p>
          <a:p>
            <a:pPr eaLnBrk="0" hangingPunct="0">
              <a:spcBef>
                <a:spcPct val="50000"/>
              </a:spcBef>
            </a:pPr>
            <a:r>
              <a:rPr lang="en-US" sz="2400" dirty="0">
                <a:latin typeface="Times New Roman" pitchFamily="18" charset="0"/>
              </a:rPr>
              <a:t>“My mouse is </a:t>
            </a:r>
            <a:r>
              <a:rPr lang="en-US" sz="2400" b="1" i="1" dirty="0">
                <a:solidFill>
                  <a:srgbClr val="FF0000"/>
                </a:solidFill>
                <a:latin typeface="Times New Roman" pitchFamily="18" charset="0"/>
              </a:rPr>
              <a:t>broken</a:t>
            </a:r>
            <a:r>
              <a:rPr lang="en-US" sz="2400" dirty="0">
                <a:latin typeface="Times New Roman" pitchFamily="18" charset="0"/>
              </a:rPr>
              <a:t>” vs. “My mouse is </a:t>
            </a:r>
            <a:r>
              <a:rPr lang="en-US" sz="2400" b="1" i="1" dirty="0">
                <a:solidFill>
                  <a:srgbClr val="FF0000"/>
                </a:solidFill>
                <a:latin typeface="Times New Roman" pitchFamily="18" charset="0"/>
              </a:rPr>
              <a:t>dead</a:t>
            </a:r>
            <a:r>
              <a:rPr lang="en-US" sz="2400" dirty="0">
                <a:latin typeface="Times New Roman" pitchFamily="18" charset="0"/>
              </a:rPr>
              <a:t>”</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928794" y="3357562"/>
            <a:ext cx="2273300" cy="854075"/>
          </a:xfrm>
          <a:prstGeom prst="rect">
            <a:avLst/>
          </a:prstGeom>
          <a:noFill/>
          <a:ln w="9525">
            <a:noFill/>
            <a:miter lim="800000"/>
            <a:headEnd/>
            <a:tailEnd/>
          </a:ln>
        </p:spPr>
        <p:txBody>
          <a:bodyPr wrap="none">
            <a:spAutoFit/>
          </a:bodyPr>
          <a:lstStyle/>
          <a:p>
            <a:r>
              <a:rPr lang="en-US" sz="3000" b="1" dirty="0">
                <a:solidFill>
                  <a:srgbClr val="901A24"/>
                </a:solidFill>
                <a:cs typeface="Arial" pitchFamily="34" charset="0"/>
              </a:rPr>
              <a:t>WWW</a:t>
            </a:r>
          </a:p>
          <a:p>
            <a:r>
              <a:rPr lang="en-US" sz="2000" b="1" dirty="0">
                <a:cs typeface="Arial" pitchFamily="34" charset="0"/>
              </a:rPr>
              <a:t>URI, HTML, HTTP</a:t>
            </a:r>
          </a:p>
        </p:txBody>
      </p:sp>
      <p:sp>
        <p:nvSpPr>
          <p:cNvPr id="5" name="Line 3"/>
          <p:cNvSpPr>
            <a:spLocks noChangeShapeType="1"/>
          </p:cNvSpPr>
          <p:nvPr/>
        </p:nvSpPr>
        <p:spPr bwMode="auto">
          <a:xfrm>
            <a:off x="4572000" y="3643314"/>
            <a:ext cx="720725" cy="0"/>
          </a:xfrm>
          <a:prstGeom prst="line">
            <a:avLst/>
          </a:prstGeom>
          <a:noFill/>
          <a:ln w="76200" cap="rnd">
            <a:solidFill>
              <a:schemeClr val="tx1"/>
            </a:solidFill>
            <a:prstDash val="sysDot"/>
            <a:round/>
            <a:headEnd/>
            <a:tailEnd type="triangle" w="sm" len="sm"/>
          </a:ln>
        </p:spPr>
        <p:txBody>
          <a:bodyPr wrap="none" anchor="ctr"/>
          <a:lstStyle/>
          <a:p>
            <a:endParaRPr lang="en-US"/>
          </a:p>
        </p:txBody>
      </p:sp>
      <p:sp>
        <p:nvSpPr>
          <p:cNvPr id="6" name="Text Box 6"/>
          <p:cNvSpPr txBox="1">
            <a:spLocks noChangeArrowheads="1"/>
          </p:cNvSpPr>
          <p:nvPr/>
        </p:nvSpPr>
        <p:spPr bwMode="auto">
          <a:xfrm>
            <a:off x="5786446" y="3357562"/>
            <a:ext cx="2787650" cy="854075"/>
          </a:xfrm>
          <a:prstGeom prst="rect">
            <a:avLst/>
          </a:prstGeom>
          <a:noFill/>
          <a:ln w="9525">
            <a:noFill/>
            <a:miter lim="800000"/>
            <a:headEnd/>
            <a:tailEnd/>
          </a:ln>
        </p:spPr>
        <p:txBody>
          <a:bodyPr wrap="none">
            <a:spAutoFit/>
          </a:bodyPr>
          <a:lstStyle/>
          <a:p>
            <a:r>
              <a:rPr lang="en-US" sz="3000" b="1" dirty="0">
                <a:solidFill>
                  <a:srgbClr val="901A24"/>
                </a:solidFill>
                <a:cs typeface="Arial" pitchFamily="34" charset="0"/>
              </a:rPr>
              <a:t>Semantic Web</a:t>
            </a:r>
          </a:p>
          <a:p>
            <a:r>
              <a:rPr lang="en-US" sz="2000" b="1" dirty="0">
                <a:cs typeface="Arial" pitchFamily="34" charset="0"/>
              </a:rPr>
              <a:t>RDF, RDF(S), OWL</a:t>
            </a:r>
          </a:p>
        </p:txBody>
      </p:sp>
      <p:sp>
        <p:nvSpPr>
          <p:cNvPr id="8" name="TextBox 7"/>
          <p:cNvSpPr txBox="1"/>
          <p:nvPr/>
        </p:nvSpPr>
        <p:spPr>
          <a:xfrm>
            <a:off x="2571736" y="1357298"/>
            <a:ext cx="4071965" cy="646331"/>
          </a:xfrm>
          <a:prstGeom prst="rect">
            <a:avLst/>
          </a:prstGeom>
          <a:noFill/>
        </p:spPr>
        <p:txBody>
          <a:bodyPr wrap="square" rtlCol="0">
            <a:spAutoFit/>
          </a:bodyPr>
          <a:lstStyle/>
          <a:p>
            <a:pPr>
              <a:buNone/>
            </a:pPr>
            <a:r>
              <a:rPr lang="en-US" sz="3600" b="1" dirty="0" smtClean="0">
                <a:solidFill>
                  <a:srgbClr val="FF0000"/>
                </a:solidFill>
              </a:rPr>
              <a:t>The Solution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143000"/>
            <a:ext cx="5715000" cy="646331"/>
          </a:xfrm>
          <a:prstGeom prst="rect">
            <a:avLst/>
          </a:prstGeom>
          <a:noFill/>
        </p:spPr>
        <p:txBody>
          <a:bodyPr wrap="square" rtlCol="0">
            <a:spAutoFit/>
          </a:bodyPr>
          <a:lstStyle/>
          <a:p>
            <a:r>
              <a:rPr lang="en-US" sz="3600" b="1" dirty="0" smtClean="0">
                <a:solidFill>
                  <a:srgbClr val="0070C0"/>
                </a:solidFill>
                <a:latin typeface="Arial Black" pitchFamily="34" charset="0"/>
              </a:rPr>
              <a:t>What is semantics</a:t>
            </a:r>
            <a:endParaRPr lang="en-US" sz="3600" b="1" dirty="0">
              <a:solidFill>
                <a:srgbClr val="0070C0"/>
              </a:solidFill>
              <a:latin typeface="Arial Black" pitchFamily="34" charset="0"/>
            </a:endParaRPr>
          </a:p>
        </p:txBody>
      </p:sp>
      <p:sp>
        <p:nvSpPr>
          <p:cNvPr id="5" name="TextBox 4"/>
          <p:cNvSpPr txBox="1"/>
          <p:nvPr/>
        </p:nvSpPr>
        <p:spPr>
          <a:xfrm>
            <a:off x="838200" y="2133600"/>
            <a:ext cx="8001000" cy="3539430"/>
          </a:xfrm>
          <a:prstGeom prst="rect">
            <a:avLst/>
          </a:prstGeom>
          <a:noFill/>
        </p:spPr>
        <p:txBody>
          <a:bodyPr wrap="square" rtlCol="0">
            <a:spAutoFit/>
          </a:bodyPr>
          <a:lstStyle/>
          <a:p>
            <a:pPr algn="just"/>
            <a:r>
              <a:rPr lang="en-US" sz="3200" dirty="0" smtClean="0">
                <a:latin typeface="Arial Rounded MT Bold" pitchFamily="34" charset="0"/>
              </a:rPr>
              <a:t>An evolving development of the WWW in which the meaning(</a:t>
            </a:r>
            <a:r>
              <a:rPr lang="en-US" sz="3200" dirty="0" smtClean="0">
                <a:solidFill>
                  <a:srgbClr val="FF0000"/>
                </a:solidFill>
                <a:latin typeface="Arial Rounded MT Bold" pitchFamily="34" charset="0"/>
              </a:rPr>
              <a:t>Semantics</a:t>
            </a:r>
            <a:r>
              <a:rPr lang="en-US" sz="3200" dirty="0" smtClean="0">
                <a:latin typeface="Arial Rounded MT Bold" pitchFamily="34" charset="0"/>
              </a:rPr>
              <a:t>) of information and services on the web is defined, making it possible for the web to “</a:t>
            </a:r>
            <a:r>
              <a:rPr lang="en-US" sz="3200" dirty="0" smtClean="0">
                <a:solidFill>
                  <a:srgbClr val="FF0000"/>
                </a:solidFill>
                <a:latin typeface="Arial Rounded MT Bold" pitchFamily="34" charset="0"/>
              </a:rPr>
              <a:t>understand</a:t>
            </a:r>
            <a:r>
              <a:rPr lang="en-US" sz="3200" dirty="0" smtClean="0">
                <a:latin typeface="Arial Rounded MT Bold" pitchFamily="34" charset="0"/>
              </a:rPr>
              <a:t>” and satisfy the requests of people and machines to use the web contents.</a:t>
            </a:r>
            <a:endParaRPr lang="en-US" sz="3200" dirty="0">
              <a:latin typeface="Arial Rounded MT Bold"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84213" y="188913"/>
            <a:ext cx="7772400" cy="666750"/>
          </a:xfrm>
        </p:spPr>
        <p:txBody>
          <a:bodyPr/>
          <a:lstStyle/>
          <a:p>
            <a:r>
              <a:rPr lang="en-US" smtClean="0"/>
              <a:t>What for semantics is?</a:t>
            </a:r>
          </a:p>
        </p:txBody>
      </p:sp>
      <p:sp>
        <p:nvSpPr>
          <p:cNvPr id="63491" name="Slide Number Placeholder 2"/>
          <p:cNvSpPr>
            <a:spLocks noGrp="1"/>
          </p:cNvSpPr>
          <p:nvPr>
            <p:ph type="sldNum" sz="quarter" idx="12"/>
          </p:nvPr>
        </p:nvSpPr>
        <p:spPr>
          <a:noFill/>
        </p:spPr>
        <p:txBody>
          <a:bodyPr/>
          <a:lstStyle/>
          <a:p>
            <a:fld id="{415CB975-42C3-4415-9D96-E1105510FE90}" type="slidenum">
              <a:rPr lang="en-US" smtClean="0"/>
              <a:pPr/>
              <a:t>33</a:t>
            </a:fld>
            <a:endParaRPr lang="en-US" smtClean="0"/>
          </a:p>
        </p:txBody>
      </p:sp>
      <p:sp>
        <p:nvSpPr>
          <p:cNvPr id="63492" name="TextBox 3"/>
          <p:cNvSpPr txBox="1">
            <a:spLocks noChangeArrowheads="1"/>
          </p:cNvSpPr>
          <p:nvPr/>
        </p:nvSpPr>
        <p:spPr bwMode="auto">
          <a:xfrm>
            <a:off x="539750" y="981075"/>
            <a:ext cx="6696075" cy="5016500"/>
          </a:xfrm>
          <a:prstGeom prst="rect">
            <a:avLst/>
          </a:prstGeom>
          <a:noFill/>
          <a:ln w="9525">
            <a:noFill/>
            <a:miter lim="800000"/>
            <a:headEnd/>
            <a:tailEnd/>
          </a:ln>
        </p:spPr>
        <p:txBody>
          <a:bodyPr>
            <a:spAutoFit/>
          </a:bodyPr>
          <a:lstStyle/>
          <a:p>
            <a:r>
              <a:rPr lang="en-US" sz="3200" b="1">
                <a:solidFill>
                  <a:srgbClr val="800000"/>
                </a:solidFill>
              </a:rPr>
              <a:t>Identification</a:t>
            </a:r>
          </a:p>
          <a:p>
            <a:r>
              <a:rPr lang="en-US" sz="3200" b="1">
                <a:solidFill>
                  <a:srgbClr val="800000"/>
                </a:solidFill>
              </a:rPr>
              <a:t>Recognition</a:t>
            </a:r>
          </a:p>
          <a:p>
            <a:r>
              <a:rPr lang="en-US" sz="3200" b="1">
                <a:solidFill>
                  <a:srgbClr val="800000"/>
                </a:solidFill>
              </a:rPr>
              <a:t>Evaluation</a:t>
            </a:r>
          </a:p>
          <a:p>
            <a:r>
              <a:rPr lang="en-US" sz="3200" b="1">
                <a:solidFill>
                  <a:srgbClr val="800000"/>
                </a:solidFill>
              </a:rPr>
              <a:t>Decision making</a:t>
            </a:r>
          </a:p>
          <a:p>
            <a:r>
              <a:rPr lang="en-US" sz="3200" b="1">
                <a:solidFill>
                  <a:srgbClr val="800000"/>
                </a:solidFill>
              </a:rPr>
              <a:t>Control</a:t>
            </a:r>
          </a:p>
          <a:p>
            <a:r>
              <a:rPr lang="en-US" sz="3200" b="1">
                <a:solidFill>
                  <a:srgbClr val="800000"/>
                </a:solidFill>
              </a:rPr>
              <a:t>Thinking, reasoning, discovery</a:t>
            </a:r>
          </a:p>
          <a:p>
            <a:r>
              <a:rPr lang="en-US" sz="3200" b="1">
                <a:solidFill>
                  <a:srgbClr val="800000"/>
                </a:solidFill>
              </a:rPr>
              <a:t>Communication</a:t>
            </a:r>
          </a:p>
          <a:p>
            <a:r>
              <a:rPr lang="en-US" sz="3200" b="1">
                <a:solidFill>
                  <a:srgbClr val="800000"/>
                </a:solidFill>
              </a:rPr>
              <a:t>Utilization</a:t>
            </a:r>
          </a:p>
          <a:p>
            <a:r>
              <a:rPr lang="en-US" sz="3200" b="1">
                <a:solidFill>
                  <a:srgbClr val="800000"/>
                </a:solidFill>
              </a:rPr>
              <a:t>Self-management</a:t>
            </a:r>
          </a:p>
          <a:p>
            <a:r>
              <a:rPr lang="en-US" sz="3200" b="1">
                <a:solidFill>
                  <a:srgbClr val="800000"/>
                </a:solidFill>
              </a:rPr>
              <a:t>… a lot more!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514" name="Straight Arrow Connector 18"/>
          <p:cNvCxnSpPr>
            <a:cxnSpLocks noChangeShapeType="1"/>
          </p:cNvCxnSpPr>
          <p:nvPr/>
        </p:nvCxnSpPr>
        <p:spPr bwMode="auto">
          <a:xfrm flipV="1">
            <a:off x="2195513" y="2349500"/>
            <a:ext cx="4537075" cy="2663825"/>
          </a:xfrm>
          <a:prstGeom prst="straightConnector1">
            <a:avLst/>
          </a:prstGeom>
          <a:noFill/>
          <a:ln w="63500" algn="ctr">
            <a:solidFill>
              <a:srgbClr val="0033CC"/>
            </a:solidFill>
            <a:prstDash val="dash"/>
            <a:round/>
            <a:headEnd type="stealth" w="lg" len="lg"/>
            <a:tailEnd type="stealth" w="lg" len="lg"/>
          </a:ln>
        </p:spPr>
      </p:cxnSp>
      <p:sp>
        <p:nvSpPr>
          <p:cNvPr id="64515" name="Slide Number Placeholder 1"/>
          <p:cNvSpPr>
            <a:spLocks noGrp="1"/>
          </p:cNvSpPr>
          <p:nvPr>
            <p:ph type="sldNum" sz="quarter" idx="12"/>
          </p:nvPr>
        </p:nvSpPr>
        <p:spPr>
          <a:noFill/>
        </p:spPr>
        <p:txBody>
          <a:bodyPr/>
          <a:lstStyle/>
          <a:p>
            <a:fld id="{684B605A-6BAA-477F-A030-B3AD2C5B851D}" type="slidenum">
              <a:rPr lang="en-US" smtClean="0"/>
              <a:pPr/>
              <a:t>34</a:t>
            </a:fld>
            <a:endParaRPr lang="en-US" smtClean="0"/>
          </a:p>
        </p:txBody>
      </p:sp>
      <p:pic>
        <p:nvPicPr>
          <p:cNvPr id="64516" name="Picture 9"/>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300788" y="476250"/>
            <a:ext cx="2357437" cy="2989263"/>
          </a:xfrm>
          <a:prstGeom prst="rect">
            <a:avLst/>
          </a:prstGeom>
          <a:noFill/>
          <a:ln w="9525">
            <a:noFill/>
            <a:miter lim="800000"/>
            <a:headEnd/>
            <a:tailEnd/>
          </a:ln>
        </p:spPr>
      </p:pic>
      <p:pic>
        <p:nvPicPr>
          <p:cNvPr id="64517" name="Picture 10"/>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15888" y="4133850"/>
            <a:ext cx="2952750" cy="2432050"/>
          </a:xfrm>
          <a:prstGeom prst="rect">
            <a:avLst/>
          </a:prstGeom>
          <a:noFill/>
          <a:ln w="9525">
            <a:noFill/>
            <a:miter lim="800000"/>
            <a:headEnd/>
            <a:tailEnd/>
          </a:ln>
        </p:spPr>
      </p:pic>
      <p:sp>
        <p:nvSpPr>
          <p:cNvPr id="64518" name="Rounded Rectangular Callout 16"/>
          <p:cNvSpPr>
            <a:spLocks noChangeArrowheads="1"/>
          </p:cNvSpPr>
          <p:nvPr/>
        </p:nvSpPr>
        <p:spPr bwMode="auto">
          <a:xfrm>
            <a:off x="2411413" y="3860800"/>
            <a:ext cx="2952750" cy="431800"/>
          </a:xfrm>
          <a:prstGeom prst="wedgeRoundRectCallout">
            <a:avLst>
              <a:gd name="adj1" fmla="val -80440"/>
              <a:gd name="adj2" fmla="val 176454"/>
              <a:gd name="adj3" fmla="val 16667"/>
            </a:avLst>
          </a:prstGeom>
          <a:solidFill>
            <a:srgbClr val="FFFF00"/>
          </a:solidFill>
          <a:ln w="9525" algn="ctr">
            <a:solidFill>
              <a:schemeClr val="tx1"/>
            </a:solidFill>
            <a:round/>
            <a:headEnd/>
            <a:tailEnd/>
          </a:ln>
        </p:spPr>
        <p:txBody>
          <a:bodyPr/>
          <a:lstStyle/>
          <a:p>
            <a:r>
              <a:rPr lang="en-US" sz="2000" i="0"/>
              <a:t>“I love you! Be my wife!”</a:t>
            </a:r>
          </a:p>
        </p:txBody>
      </p:sp>
      <p:sp>
        <p:nvSpPr>
          <p:cNvPr id="22" name="Rectangle 21"/>
          <p:cNvSpPr/>
          <p:nvPr/>
        </p:nvSpPr>
        <p:spPr>
          <a:xfrm>
            <a:off x="1024372" y="2924944"/>
            <a:ext cx="2627643"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 says:</a:t>
            </a:r>
          </a:p>
        </p:txBody>
      </p:sp>
      <p:sp>
        <p:nvSpPr>
          <p:cNvPr id="64520" name="Rectangle 2"/>
          <p:cNvSpPr>
            <a:spLocks noChangeArrowheads="1"/>
          </p:cNvSpPr>
          <p:nvPr/>
        </p:nvSpPr>
        <p:spPr bwMode="auto">
          <a:xfrm>
            <a:off x="138113" y="163513"/>
            <a:ext cx="8686800" cy="603250"/>
          </a:xfrm>
          <a:prstGeom prst="rect">
            <a:avLst/>
          </a:prstGeom>
          <a:noFill/>
          <a:ln w="9525">
            <a:noFill/>
            <a:miter lim="800000"/>
            <a:headEnd/>
            <a:tailEnd/>
          </a:ln>
        </p:spPr>
        <p:txBody>
          <a:bodyPr anchor="b"/>
          <a:lstStyle/>
          <a:p>
            <a:pPr eaLnBrk="0" hangingPunct="0"/>
            <a:r>
              <a:rPr kumimoji="1" lang="en-GB" sz="4000" i="0">
                <a:solidFill>
                  <a:schemeClr val="tx2"/>
                </a:solidFill>
              </a:rPr>
              <a:t>Need for Semantics (example): 1</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538" name="Straight Arrow Connector 18"/>
          <p:cNvCxnSpPr>
            <a:cxnSpLocks noChangeShapeType="1"/>
          </p:cNvCxnSpPr>
          <p:nvPr/>
        </p:nvCxnSpPr>
        <p:spPr bwMode="auto">
          <a:xfrm flipV="1">
            <a:off x="2195513" y="2349500"/>
            <a:ext cx="4537075" cy="2663825"/>
          </a:xfrm>
          <a:prstGeom prst="straightConnector1">
            <a:avLst/>
          </a:prstGeom>
          <a:noFill/>
          <a:ln w="63500" algn="ctr">
            <a:solidFill>
              <a:srgbClr val="0033CC"/>
            </a:solidFill>
            <a:prstDash val="dash"/>
            <a:round/>
            <a:headEnd type="stealth" w="lg" len="lg"/>
            <a:tailEnd type="stealth" w="lg" len="lg"/>
          </a:ln>
        </p:spPr>
      </p:cxnSp>
      <p:sp>
        <p:nvSpPr>
          <p:cNvPr id="65539" name="Slide Number Placeholder 1"/>
          <p:cNvSpPr>
            <a:spLocks noGrp="1"/>
          </p:cNvSpPr>
          <p:nvPr>
            <p:ph type="sldNum" sz="quarter" idx="12"/>
          </p:nvPr>
        </p:nvSpPr>
        <p:spPr>
          <a:noFill/>
        </p:spPr>
        <p:txBody>
          <a:bodyPr/>
          <a:lstStyle/>
          <a:p>
            <a:fld id="{F4432371-1761-4D48-88A7-6F2EF877D82F}" type="slidenum">
              <a:rPr lang="en-US" smtClean="0"/>
              <a:pPr/>
              <a:t>35</a:t>
            </a:fld>
            <a:endParaRPr lang="en-US" smtClean="0"/>
          </a:p>
        </p:txBody>
      </p:sp>
      <p:grpSp>
        <p:nvGrpSpPr>
          <p:cNvPr id="2" name="Group 10"/>
          <p:cNvGrpSpPr>
            <a:grpSpLocks/>
          </p:cNvGrpSpPr>
          <p:nvPr/>
        </p:nvGrpSpPr>
        <p:grpSpPr bwMode="auto">
          <a:xfrm>
            <a:off x="419100" y="1350963"/>
            <a:ext cx="4248150" cy="2447925"/>
            <a:chOff x="4139952" y="3501008"/>
            <a:chExt cx="4248472" cy="2448272"/>
          </a:xfrm>
        </p:grpSpPr>
        <p:sp>
          <p:nvSpPr>
            <p:cNvPr id="65545" name="Cloud Callout 8"/>
            <p:cNvSpPr>
              <a:spLocks noChangeArrowheads="1"/>
            </p:cNvSpPr>
            <p:nvPr/>
          </p:nvSpPr>
          <p:spPr bwMode="auto">
            <a:xfrm>
              <a:off x="4139952" y="3501008"/>
              <a:ext cx="4248472" cy="2448272"/>
            </a:xfrm>
            <a:prstGeom prst="cloudCallout">
              <a:avLst>
                <a:gd name="adj1" fmla="val -20833"/>
                <a:gd name="adj2" fmla="val 62500"/>
              </a:avLst>
            </a:prstGeom>
            <a:solidFill>
              <a:schemeClr val="accent1"/>
            </a:solidFill>
            <a:ln w="9525" algn="ctr">
              <a:solidFill>
                <a:schemeClr val="tx1"/>
              </a:solidFill>
              <a:round/>
              <a:headEnd/>
              <a:tailEnd/>
            </a:ln>
          </p:spPr>
          <p:txBody>
            <a:bodyPr/>
            <a:lstStyle/>
            <a:p>
              <a:endParaRPr lang="en-US"/>
            </a:p>
          </p:txBody>
        </p:sp>
        <p:grpSp>
          <p:nvGrpSpPr>
            <p:cNvPr id="3" name="Group 9"/>
            <p:cNvGrpSpPr>
              <a:grpSpLocks/>
            </p:cNvGrpSpPr>
            <p:nvPr/>
          </p:nvGrpSpPr>
          <p:grpSpPr bwMode="auto">
            <a:xfrm>
              <a:off x="4762374" y="3861048"/>
              <a:ext cx="2577547" cy="1702250"/>
              <a:chOff x="2930557" y="718638"/>
              <a:chExt cx="3844960" cy="2422330"/>
            </a:xfrm>
          </p:grpSpPr>
          <p:pic>
            <p:nvPicPr>
              <p:cNvPr id="65547"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788024" y="764704"/>
                <a:ext cx="1987493" cy="2376264"/>
              </a:xfrm>
              <a:prstGeom prst="rect">
                <a:avLst/>
              </a:prstGeom>
              <a:noFill/>
              <a:ln w="9525">
                <a:noFill/>
                <a:miter lim="800000"/>
                <a:headEnd/>
                <a:tailEnd/>
              </a:ln>
            </p:spPr>
          </p:pic>
          <p:pic>
            <p:nvPicPr>
              <p:cNvPr id="65548"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930557" y="718638"/>
                <a:ext cx="1800200" cy="1721207"/>
              </a:xfrm>
              <a:prstGeom prst="rect">
                <a:avLst/>
              </a:prstGeom>
              <a:noFill/>
              <a:ln w="9525">
                <a:noFill/>
                <a:miter lim="800000"/>
                <a:headEnd/>
                <a:tailEnd/>
              </a:ln>
            </p:spPr>
          </p:pic>
        </p:grpSp>
      </p:grpSp>
      <p:pic>
        <p:nvPicPr>
          <p:cNvPr id="65541"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300788" y="476250"/>
            <a:ext cx="2357437" cy="2989263"/>
          </a:xfrm>
          <a:prstGeom prst="rect">
            <a:avLst/>
          </a:prstGeom>
          <a:noFill/>
          <a:ln w="9525">
            <a:noFill/>
            <a:miter lim="800000"/>
            <a:headEnd/>
            <a:tailEnd/>
          </a:ln>
        </p:spPr>
      </p:pic>
      <p:pic>
        <p:nvPicPr>
          <p:cNvPr id="65542" name="Picture 10"/>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15888" y="4133850"/>
            <a:ext cx="2952750" cy="2432050"/>
          </a:xfrm>
          <a:prstGeom prst="rect">
            <a:avLst/>
          </a:prstGeom>
          <a:noFill/>
          <a:ln w="9525">
            <a:noFill/>
            <a:miter lim="800000"/>
            <a:headEnd/>
            <a:tailEnd/>
          </a:ln>
        </p:spPr>
      </p:pic>
      <p:sp>
        <p:nvSpPr>
          <p:cNvPr id="65543" name="Rectangle 2"/>
          <p:cNvSpPr>
            <a:spLocks noChangeArrowheads="1"/>
          </p:cNvSpPr>
          <p:nvPr/>
        </p:nvSpPr>
        <p:spPr bwMode="auto">
          <a:xfrm>
            <a:off x="138113" y="163513"/>
            <a:ext cx="8686800" cy="603250"/>
          </a:xfrm>
          <a:prstGeom prst="rect">
            <a:avLst/>
          </a:prstGeom>
          <a:noFill/>
          <a:ln w="9525">
            <a:noFill/>
            <a:miter lim="800000"/>
            <a:headEnd/>
            <a:tailEnd/>
          </a:ln>
        </p:spPr>
        <p:txBody>
          <a:bodyPr anchor="b"/>
          <a:lstStyle/>
          <a:p>
            <a:pPr eaLnBrk="0" hangingPunct="0"/>
            <a:r>
              <a:rPr kumimoji="1" lang="en-GB" sz="4000" i="0">
                <a:solidFill>
                  <a:schemeClr val="tx2"/>
                </a:solidFill>
              </a:rPr>
              <a:t>Need for Semantics (example): 2</a:t>
            </a:r>
          </a:p>
        </p:txBody>
      </p:sp>
      <p:sp>
        <p:nvSpPr>
          <p:cNvPr id="20" name="Rectangle 19"/>
          <p:cNvSpPr/>
          <p:nvPr/>
        </p:nvSpPr>
        <p:spPr>
          <a:xfrm>
            <a:off x="32430" y="611219"/>
            <a:ext cx="3281669"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 means: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562" name="Straight Arrow Connector 18"/>
          <p:cNvCxnSpPr>
            <a:cxnSpLocks noChangeShapeType="1"/>
          </p:cNvCxnSpPr>
          <p:nvPr/>
        </p:nvCxnSpPr>
        <p:spPr bwMode="auto">
          <a:xfrm flipV="1">
            <a:off x="2195513" y="2349500"/>
            <a:ext cx="4537075" cy="2663825"/>
          </a:xfrm>
          <a:prstGeom prst="straightConnector1">
            <a:avLst/>
          </a:prstGeom>
          <a:noFill/>
          <a:ln w="63500" algn="ctr">
            <a:solidFill>
              <a:srgbClr val="0033CC"/>
            </a:solidFill>
            <a:prstDash val="dash"/>
            <a:round/>
            <a:headEnd type="stealth" w="lg" len="lg"/>
            <a:tailEnd type="stealth" w="lg" len="lg"/>
          </a:ln>
        </p:spPr>
      </p:cxnSp>
      <p:sp>
        <p:nvSpPr>
          <p:cNvPr id="66563" name="Slide Number Placeholder 1"/>
          <p:cNvSpPr>
            <a:spLocks noGrp="1"/>
          </p:cNvSpPr>
          <p:nvPr>
            <p:ph type="sldNum" sz="quarter" idx="12"/>
          </p:nvPr>
        </p:nvSpPr>
        <p:spPr>
          <a:noFill/>
        </p:spPr>
        <p:txBody>
          <a:bodyPr/>
          <a:lstStyle/>
          <a:p>
            <a:fld id="{34EC857D-866A-4C03-8282-D308F15583A5}" type="slidenum">
              <a:rPr lang="en-US" smtClean="0"/>
              <a:pPr/>
              <a:t>36</a:t>
            </a:fld>
            <a:endParaRPr lang="en-US" smtClean="0"/>
          </a:p>
        </p:txBody>
      </p:sp>
      <p:pic>
        <p:nvPicPr>
          <p:cNvPr id="66564" name="Picture 9"/>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300788" y="476250"/>
            <a:ext cx="2357437" cy="2989263"/>
          </a:xfrm>
          <a:prstGeom prst="rect">
            <a:avLst/>
          </a:prstGeom>
          <a:noFill/>
          <a:ln w="9525">
            <a:noFill/>
            <a:miter lim="800000"/>
            <a:headEnd/>
            <a:tailEnd/>
          </a:ln>
        </p:spPr>
      </p:pic>
      <p:pic>
        <p:nvPicPr>
          <p:cNvPr id="66565" name="Picture 10"/>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15888" y="4133850"/>
            <a:ext cx="2952750" cy="2432050"/>
          </a:xfrm>
          <a:prstGeom prst="rect">
            <a:avLst/>
          </a:prstGeom>
          <a:noFill/>
          <a:ln w="9525">
            <a:noFill/>
            <a:miter lim="800000"/>
            <a:headEnd/>
            <a:tailEnd/>
          </a:ln>
        </p:spPr>
      </p:pic>
      <p:sp>
        <p:nvSpPr>
          <p:cNvPr id="66566" name="Rounded Rectangular Callout 16"/>
          <p:cNvSpPr>
            <a:spLocks noChangeArrowheads="1"/>
          </p:cNvSpPr>
          <p:nvPr/>
        </p:nvSpPr>
        <p:spPr bwMode="auto">
          <a:xfrm>
            <a:off x="2339975" y="2565400"/>
            <a:ext cx="2952750" cy="431800"/>
          </a:xfrm>
          <a:prstGeom prst="wedgeRoundRectCallout">
            <a:avLst>
              <a:gd name="adj1" fmla="val 105394"/>
              <a:gd name="adj2" fmla="val -217500"/>
              <a:gd name="adj3" fmla="val 16667"/>
            </a:avLst>
          </a:prstGeom>
          <a:solidFill>
            <a:srgbClr val="FFFF00"/>
          </a:solidFill>
          <a:ln w="9525" algn="ctr">
            <a:solidFill>
              <a:schemeClr val="tx1"/>
            </a:solidFill>
            <a:round/>
            <a:headEnd/>
            <a:tailEnd/>
          </a:ln>
        </p:spPr>
        <p:txBody>
          <a:bodyPr/>
          <a:lstStyle/>
          <a:p>
            <a:r>
              <a:rPr lang="en-US" sz="2000" i="0"/>
              <a:t>“I love you! Be my wife!”</a:t>
            </a:r>
          </a:p>
        </p:txBody>
      </p:sp>
      <p:sp>
        <p:nvSpPr>
          <p:cNvPr id="66567" name="Rectangle 2"/>
          <p:cNvSpPr>
            <a:spLocks noChangeArrowheads="1"/>
          </p:cNvSpPr>
          <p:nvPr/>
        </p:nvSpPr>
        <p:spPr bwMode="auto">
          <a:xfrm>
            <a:off x="138113" y="163513"/>
            <a:ext cx="8686800" cy="603250"/>
          </a:xfrm>
          <a:prstGeom prst="rect">
            <a:avLst/>
          </a:prstGeom>
          <a:noFill/>
          <a:ln w="9525">
            <a:noFill/>
            <a:miter lim="800000"/>
            <a:headEnd/>
            <a:tailEnd/>
          </a:ln>
        </p:spPr>
        <p:txBody>
          <a:bodyPr anchor="b"/>
          <a:lstStyle/>
          <a:p>
            <a:pPr eaLnBrk="0" hangingPunct="0"/>
            <a:r>
              <a:rPr kumimoji="1" lang="en-GB" sz="4000" i="0">
                <a:solidFill>
                  <a:schemeClr val="tx2"/>
                </a:solidFill>
              </a:rPr>
              <a:t>Need for Semantics (example): 3</a:t>
            </a:r>
          </a:p>
        </p:txBody>
      </p:sp>
      <p:sp>
        <p:nvSpPr>
          <p:cNvPr id="20" name="Rectangle 19"/>
          <p:cNvSpPr/>
          <p:nvPr/>
        </p:nvSpPr>
        <p:spPr>
          <a:xfrm>
            <a:off x="2267744" y="1340768"/>
            <a:ext cx="3243196"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She hears: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586" name="Straight Arrow Connector 18"/>
          <p:cNvCxnSpPr>
            <a:cxnSpLocks noChangeShapeType="1"/>
          </p:cNvCxnSpPr>
          <p:nvPr/>
        </p:nvCxnSpPr>
        <p:spPr bwMode="auto">
          <a:xfrm flipV="1">
            <a:off x="2195513" y="2349500"/>
            <a:ext cx="4537075" cy="2663825"/>
          </a:xfrm>
          <a:prstGeom prst="straightConnector1">
            <a:avLst/>
          </a:prstGeom>
          <a:noFill/>
          <a:ln w="63500" algn="ctr">
            <a:solidFill>
              <a:srgbClr val="0033CC"/>
            </a:solidFill>
            <a:prstDash val="dash"/>
            <a:round/>
            <a:headEnd type="stealth" w="lg" len="lg"/>
            <a:tailEnd type="stealth" w="lg" len="lg"/>
          </a:ln>
        </p:spPr>
      </p:cxnSp>
      <p:sp>
        <p:nvSpPr>
          <p:cNvPr id="67587" name="Cloud Callout 15"/>
          <p:cNvSpPr>
            <a:spLocks noChangeArrowheads="1"/>
          </p:cNvSpPr>
          <p:nvPr/>
        </p:nvSpPr>
        <p:spPr bwMode="auto">
          <a:xfrm>
            <a:off x="5148263" y="3357563"/>
            <a:ext cx="3671887" cy="2879725"/>
          </a:xfrm>
          <a:prstGeom prst="cloudCallout">
            <a:avLst>
              <a:gd name="adj1" fmla="val 29236"/>
              <a:gd name="adj2" fmla="val -85560"/>
            </a:avLst>
          </a:prstGeom>
          <a:solidFill>
            <a:schemeClr val="accent1"/>
          </a:solidFill>
          <a:ln w="9525" algn="ctr">
            <a:solidFill>
              <a:schemeClr val="tx1"/>
            </a:solidFill>
            <a:round/>
            <a:headEnd/>
            <a:tailEnd/>
          </a:ln>
        </p:spPr>
        <p:txBody>
          <a:bodyPr/>
          <a:lstStyle/>
          <a:p>
            <a:endParaRPr lang="en-US"/>
          </a:p>
        </p:txBody>
      </p:sp>
      <p:sp>
        <p:nvSpPr>
          <p:cNvPr id="67588" name="Slide Number Placeholder 1"/>
          <p:cNvSpPr>
            <a:spLocks noGrp="1"/>
          </p:cNvSpPr>
          <p:nvPr>
            <p:ph type="sldNum" sz="quarter" idx="12"/>
          </p:nvPr>
        </p:nvSpPr>
        <p:spPr>
          <a:noFill/>
        </p:spPr>
        <p:txBody>
          <a:bodyPr/>
          <a:lstStyle/>
          <a:p>
            <a:fld id="{9252E4AF-AA4D-44EA-A374-CC452D28C8EF}" type="slidenum">
              <a:rPr lang="en-US" smtClean="0"/>
              <a:pPr/>
              <a:t>37</a:t>
            </a:fld>
            <a:endParaRPr lang="en-US" smtClean="0"/>
          </a:p>
        </p:txBody>
      </p:sp>
      <p:grpSp>
        <p:nvGrpSpPr>
          <p:cNvPr id="2" name="Group 12"/>
          <p:cNvGrpSpPr>
            <a:grpSpLocks/>
          </p:cNvGrpSpPr>
          <p:nvPr/>
        </p:nvGrpSpPr>
        <p:grpSpPr bwMode="auto">
          <a:xfrm>
            <a:off x="5565775" y="3690938"/>
            <a:ext cx="2592388" cy="2016125"/>
            <a:chOff x="4499992" y="3356992"/>
            <a:chExt cx="3189672" cy="2592288"/>
          </a:xfrm>
        </p:grpSpPr>
        <p:pic>
          <p:nvPicPr>
            <p:cNvPr id="67594" name="Picture 7"/>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012160" y="3789040"/>
              <a:ext cx="1677504" cy="2160240"/>
            </a:xfrm>
            <a:prstGeom prst="rect">
              <a:avLst/>
            </a:prstGeom>
            <a:noFill/>
            <a:ln w="9525">
              <a:noFill/>
              <a:miter lim="800000"/>
              <a:headEnd/>
              <a:tailEnd/>
            </a:ln>
          </p:spPr>
        </p:pic>
        <p:pic>
          <p:nvPicPr>
            <p:cNvPr id="67595" name="Picture 8"/>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499992" y="3356992"/>
              <a:ext cx="1504950" cy="2571750"/>
            </a:xfrm>
            <a:prstGeom prst="rect">
              <a:avLst/>
            </a:prstGeom>
            <a:noFill/>
            <a:ln w="9525">
              <a:noFill/>
              <a:miter lim="800000"/>
              <a:headEnd/>
              <a:tailEnd/>
            </a:ln>
          </p:spPr>
        </p:pic>
      </p:grpSp>
      <p:pic>
        <p:nvPicPr>
          <p:cNvPr id="67590"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300788" y="476250"/>
            <a:ext cx="2357437" cy="2989263"/>
          </a:xfrm>
          <a:prstGeom prst="rect">
            <a:avLst/>
          </a:prstGeom>
          <a:noFill/>
          <a:ln w="9525">
            <a:noFill/>
            <a:miter lim="800000"/>
            <a:headEnd/>
            <a:tailEnd/>
          </a:ln>
        </p:spPr>
      </p:pic>
      <p:pic>
        <p:nvPicPr>
          <p:cNvPr id="67591" name="Picture 10"/>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15888" y="4133850"/>
            <a:ext cx="2952750" cy="2432050"/>
          </a:xfrm>
          <a:prstGeom prst="rect">
            <a:avLst/>
          </a:prstGeom>
          <a:noFill/>
          <a:ln w="9525">
            <a:noFill/>
            <a:miter lim="800000"/>
            <a:headEnd/>
            <a:tailEnd/>
          </a:ln>
        </p:spPr>
      </p:pic>
      <p:sp>
        <p:nvSpPr>
          <p:cNvPr id="67592" name="Rectangle 2"/>
          <p:cNvSpPr>
            <a:spLocks noChangeArrowheads="1"/>
          </p:cNvSpPr>
          <p:nvPr/>
        </p:nvSpPr>
        <p:spPr bwMode="auto">
          <a:xfrm>
            <a:off x="138113" y="163513"/>
            <a:ext cx="8686800" cy="603250"/>
          </a:xfrm>
          <a:prstGeom prst="rect">
            <a:avLst/>
          </a:prstGeom>
          <a:noFill/>
          <a:ln w="9525">
            <a:noFill/>
            <a:miter lim="800000"/>
            <a:headEnd/>
            <a:tailEnd/>
          </a:ln>
        </p:spPr>
        <p:txBody>
          <a:bodyPr anchor="b"/>
          <a:lstStyle/>
          <a:p>
            <a:pPr eaLnBrk="0" hangingPunct="0"/>
            <a:r>
              <a:rPr kumimoji="1" lang="en-GB" sz="4000" i="0">
                <a:solidFill>
                  <a:schemeClr val="tx2"/>
                </a:solidFill>
              </a:rPr>
              <a:t>Need for Semantics (example): 4</a:t>
            </a:r>
          </a:p>
        </p:txBody>
      </p:sp>
      <p:sp>
        <p:nvSpPr>
          <p:cNvPr id="20" name="Rectangle 19"/>
          <p:cNvSpPr/>
          <p:nvPr/>
        </p:nvSpPr>
        <p:spPr>
          <a:xfrm>
            <a:off x="3403208" y="5841476"/>
            <a:ext cx="3512500"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She means: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610" name="Straight Arrow Connector 18"/>
          <p:cNvCxnSpPr>
            <a:cxnSpLocks noChangeShapeType="1"/>
          </p:cNvCxnSpPr>
          <p:nvPr/>
        </p:nvCxnSpPr>
        <p:spPr bwMode="auto">
          <a:xfrm flipV="1">
            <a:off x="2195513" y="2349500"/>
            <a:ext cx="4537075" cy="2663825"/>
          </a:xfrm>
          <a:prstGeom prst="straightConnector1">
            <a:avLst/>
          </a:prstGeom>
          <a:noFill/>
          <a:ln w="63500" algn="ctr">
            <a:solidFill>
              <a:srgbClr val="0033CC"/>
            </a:solidFill>
            <a:prstDash val="dash"/>
            <a:round/>
            <a:headEnd type="stealth" w="lg" len="lg"/>
            <a:tailEnd type="stealth" w="lg" len="lg"/>
          </a:ln>
        </p:spPr>
      </p:cxnSp>
      <p:sp>
        <p:nvSpPr>
          <p:cNvPr id="68611" name="Slide Number Placeholder 1"/>
          <p:cNvSpPr>
            <a:spLocks noGrp="1"/>
          </p:cNvSpPr>
          <p:nvPr>
            <p:ph type="sldNum" sz="quarter" idx="12"/>
          </p:nvPr>
        </p:nvSpPr>
        <p:spPr>
          <a:noFill/>
        </p:spPr>
        <p:txBody>
          <a:bodyPr/>
          <a:lstStyle/>
          <a:p>
            <a:fld id="{A2D44CDC-E11F-45FE-B028-AF14FFBF926D}" type="slidenum">
              <a:rPr lang="en-US" smtClean="0"/>
              <a:pPr/>
              <a:t>38</a:t>
            </a:fld>
            <a:endParaRPr lang="en-US" smtClean="0"/>
          </a:p>
        </p:txBody>
      </p:sp>
      <p:pic>
        <p:nvPicPr>
          <p:cNvPr id="68612" name="Picture 9"/>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300788" y="476250"/>
            <a:ext cx="2357437" cy="2989263"/>
          </a:xfrm>
          <a:prstGeom prst="rect">
            <a:avLst/>
          </a:prstGeom>
          <a:noFill/>
          <a:ln w="9525">
            <a:noFill/>
            <a:miter lim="800000"/>
            <a:headEnd/>
            <a:tailEnd/>
          </a:ln>
        </p:spPr>
      </p:pic>
      <p:pic>
        <p:nvPicPr>
          <p:cNvPr id="68613" name="Picture 10"/>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15888" y="4133850"/>
            <a:ext cx="2952750" cy="2432050"/>
          </a:xfrm>
          <a:prstGeom prst="rect">
            <a:avLst/>
          </a:prstGeom>
          <a:noFill/>
          <a:ln w="9525">
            <a:noFill/>
            <a:miter lim="800000"/>
            <a:headEnd/>
            <a:tailEnd/>
          </a:ln>
        </p:spPr>
      </p:pic>
      <p:sp>
        <p:nvSpPr>
          <p:cNvPr id="68614" name="Rounded Rectangular Callout 16"/>
          <p:cNvSpPr>
            <a:spLocks noChangeArrowheads="1"/>
          </p:cNvSpPr>
          <p:nvPr/>
        </p:nvSpPr>
        <p:spPr bwMode="auto">
          <a:xfrm>
            <a:off x="107950" y="2060575"/>
            <a:ext cx="2951163" cy="431800"/>
          </a:xfrm>
          <a:prstGeom prst="wedgeRoundRectCallout">
            <a:avLst>
              <a:gd name="adj1" fmla="val -15736"/>
              <a:gd name="adj2" fmla="val 430005"/>
              <a:gd name="adj3" fmla="val 16667"/>
            </a:avLst>
          </a:prstGeom>
          <a:solidFill>
            <a:srgbClr val="FFFF00"/>
          </a:solidFill>
          <a:ln w="9525" algn="ctr">
            <a:solidFill>
              <a:schemeClr val="tx1"/>
            </a:solidFill>
            <a:round/>
            <a:headEnd/>
            <a:tailEnd/>
          </a:ln>
        </p:spPr>
        <p:txBody>
          <a:bodyPr/>
          <a:lstStyle/>
          <a:p>
            <a:r>
              <a:rPr lang="en-US" sz="2000" i="0"/>
              <a:t>“I love you! Be my wife!”</a:t>
            </a:r>
          </a:p>
        </p:txBody>
      </p:sp>
      <p:sp>
        <p:nvSpPr>
          <p:cNvPr id="68615" name="Rectangle 2"/>
          <p:cNvSpPr>
            <a:spLocks noChangeArrowheads="1"/>
          </p:cNvSpPr>
          <p:nvPr/>
        </p:nvSpPr>
        <p:spPr bwMode="auto">
          <a:xfrm>
            <a:off x="138113" y="163513"/>
            <a:ext cx="8686800" cy="603250"/>
          </a:xfrm>
          <a:prstGeom prst="rect">
            <a:avLst/>
          </a:prstGeom>
          <a:noFill/>
          <a:ln w="9525">
            <a:noFill/>
            <a:miter lim="800000"/>
            <a:headEnd/>
            <a:tailEnd/>
          </a:ln>
        </p:spPr>
        <p:txBody>
          <a:bodyPr anchor="b"/>
          <a:lstStyle/>
          <a:p>
            <a:pPr eaLnBrk="0" hangingPunct="0"/>
            <a:r>
              <a:rPr kumimoji="1" lang="en-GB" sz="4000" i="0">
                <a:solidFill>
                  <a:schemeClr val="tx2"/>
                </a:solidFill>
              </a:rPr>
              <a:t>Need for Semantics (example): 5</a:t>
            </a:r>
          </a:p>
        </p:txBody>
      </p:sp>
      <p:sp>
        <p:nvSpPr>
          <p:cNvPr id="68616" name="Rounded Rectangular Callout 19"/>
          <p:cNvSpPr>
            <a:spLocks noChangeArrowheads="1"/>
          </p:cNvSpPr>
          <p:nvPr/>
        </p:nvSpPr>
        <p:spPr bwMode="auto">
          <a:xfrm>
            <a:off x="1619250" y="2565400"/>
            <a:ext cx="2952750" cy="792163"/>
          </a:xfrm>
          <a:prstGeom prst="wedgeRoundRectCallout">
            <a:avLst>
              <a:gd name="adj1" fmla="val -51616"/>
              <a:gd name="adj2" fmla="val 152384"/>
              <a:gd name="adj3" fmla="val 16667"/>
            </a:avLst>
          </a:prstGeom>
          <a:solidFill>
            <a:srgbClr val="FFFF00"/>
          </a:solidFill>
          <a:ln w="9525" algn="ctr">
            <a:solidFill>
              <a:schemeClr val="tx1"/>
            </a:solidFill>
            <a:round/>
            <a:headEnd/>
            <a:tailEnd/>
          </a:ln>
        </p:spPr>
        <p:txBody>
          <a:bodyPr/>
          <a:lstStyle/>
          <a:p>
            <a:r>
              <a:rPr lang="en-US" sz="2000" i="0"/>
              <a:t>“I am in love with you! Would you marry me!”</a:t>
            </a:r>
          </a:p>
        </p:txBody>
      </p:sp>
      <p:sp>
        <p:nvSpPr>
          <p:cNvPr id="68617" name="Rounded Rectangular Callout 21"/>
          <p:cNvSpPr>
            <a:spLocks noChangeArrowheads="1"/>
          </p:cNvSpPr>
          <p:nvPr/>
        </p:nvSpPr>
        <p:spPr bwMode="auto">
          <a:xfrm>
            <a:off x="2339974" y="3789363"/>
            <a:ext cx="3679825" cy="792162"/>
          </a:xfrm>
          <a:prstGeom prst="wedgeRoundRectCallout">
            <a:avLst>
              <a:gd name="adj1" fmla="val -64495"/>
              <a:gd name="adj2" fmla="val 43801"/>
              <a:gd name="adj3" fmla="val 16667"/>
            </a:avLst>
          </a:prstGeom>
          <a:solidFill>
            <a:srgbClr val="FFFF00"/>
          </a:solidFill>
          <a:ln w="9525" algn="ctr">
            <a:solidFill>
              <a:schemeClr val="tx1"/>
            </a:solidFill>
            <a:round/>
            <a:headEnd/>
            <a:tailEnd/>
          </a:ln>
        </p:spPr>
        <p:txBody>
          <a:bodyPr/>
          <a:lstStyle/>
          <a:p>
            <a:r>
              <a:rPr lang="en-US" sz="2000" i="0"/>
              <a:t>“</a:t>
            </a:r>
            <a:r>
              <a:rPr lang="ru-RU" sz="2000" i="0"/>
              <a:t>Я люблю тебя! Выходи за меня замуж!</a:t>
            </a:r>
            <a:r>
              <a:rPr lang="en-US" sz="2000" i="0"/>
              <a:t>”</a:t>
            </a:r>
          </a:p>
        </p:txBody>
      </p:sp>
      <p:sp>
        <p:nvSpPr>
          <p:cNvPr id="68618" name="Rounded Rectangular Callout 22"/>
          <p:cNvSpPr>
            <a:spLocks noChangeArrowheads="1"/>
          </p:cNvSpPr>
          <p:nvPr/>
        </p:nvSpPr>
        <p:spPr bwMode="auto">
          <a:xfrm>
            <a:off x="2987675" y="4868863"/>
            <a:ext cx="3887788" cy="504825"/>
          </a:xfrm>
          <a:prstGeom prst="wedgeRoundRectCallout">
            <a:avLst>
              <a:gd name="adj1" fmla="val -84491"/>
              <a:gd name="adj2" fmla="val 3801"/>
              <a:gd name="adj3" fmla="val 16667"/>
            </a:avLst>
          </a:prstGeom>
          <a:solidFill>
            <a:srgbClr val="FFFF00"/>
          </a:solidFill>
          <a:ln w="9525" algn="ctr">
            <a:solidFill>
              <a:schemeClr val="tx1"/>
            </a:solidFill>
            <a:round/>
            <a:headEnd/>
            <a:tailEnd/>
          </a:ln>
        </p:spPr>
        <p:txBody>
          <a:bodyPr/>
          <a:lstStyle/>
          <a:p>
            <a:r>
              <a:rPr lang="en-US" sz="2000" i="0"/>
              <a:t>“</a:t>
            </a:r>
            <a:r>
              <a:rPr lang="zh-CN" altLang="en-US" sz="2000" i="0">
                <a:ea typeface="SimSun" pitchFamily="2" charset="-122"/>
              </a:rPr>
              <a:t>我爱你！请问你愿意嫁给我吗</a:t>
            </a:r>
            <a:r>
              <a:rPr lang="en-US" altLang="zh-CN" sz="2000" i="0">
                <a:ea typeface="SimSun" pitchFamily="2" charset="-122"/>
              </a:rPr>
              <a:t>!</a:t>
            </a:r>
            <a:r>
              <a:rPr lang="en-US" sz="2000" i="0"/>
              <a:t>”</a:t>
            </a:r>
          </a:p>
        </p:txBody>
      </p:sp>
      <p:sp>
        <p:nvSpPr>
          <p:cNvPr id="68619" name="Rounded Rectangular Callout 24"/>
          <p:cNvSpPr>
            <a:spLocks noChangeArrowheads="1"/>
          </p:cNvSpPr>
          <p:nvPr/>
        </p:nvSpPr>
        <p:spPr bwMode="auto">
          <a:xfrm>
            <a:off x="3708400" y="5589588"/>
            <a:ext cx="1944688" cy="504825"/>
          </a:xfrm>
          <a:prstGeom prst="wedgeRoundRectCallout">
            <a:avLst>
              <a:gd name="adj1" fmla="val -155269"/>
              <a:gd name="adj2" fmla="val -111213"/>
              <a:gd name="adj3" fmla="val 16667"/>
            </a:avLst>
          </a:prstGeom>
          <a:solidFill>
            <a:srgbClr val="FFFF00"/>
          </a:solidFill>
          <a:ln w="9525" algn="ctr">
            <a:solidFill>
              <a:schemeClr val="tx1"/>
            </a:solidFill>
            <a:round/>
            <a:headEnd/>
            <a:tailEnd/>
          </a:ln>
        </p:spPr>
        <p:txBody>
          <a:bodyPr/>
          <a:lstStyle/>
          <a:p>
            <a:r>
              <a:rPr lang="ar-AE" sz="2000"/>
              <a:t>أحبك! هل تتزوجني؟</a:t>
            </a:r>
          </a:p>
        </p:txBody>
      </p:sp>
      <p:sp>
        <p:nvSpPr>
          <p:cNvPr id="26" name="Rectangle 25"/>
          <p:cNvSpPr/>
          <p:nvPr/>
        </p:nvSpPr>
        <p:spPr>
          <a:xfrm>
            <a:off x="325016" y="914400"/>
            <a:ext cx="6228184" cy="707886"/>
          </a:xfrm>
          <a:prstGeom prst="rect">
            <a:avLst/>
          </a:prstGeom>
          <a:noFill/>
        </p:spPr>
        <p:txBody>
          <a:bodyPr>
            <a:spAutoFit/>
          </a:bodyPr>
          <a:lstStyle/>
          <a:p>
            <a:pPr algn="ctr">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 may say it in many ways:</a:t>
            </a:r>
          </a:p>
        </p:txBody>
      </p:sp>
      <p:sp>
        <p:nvSpPr>
          <p:cNvPr id="68621" name="Rounded Rectangular Callout 22"/>
          <p:cNvSpPr>
            <a:spLocks noChangeArrowheads="1"/>
          </p:cNvSpPr>
          <p:nvPr/>
        </p:nvSpPr>
        <p:spPr bwMode="auto">
          <a:xfrm>
            <a:off x="2051050" y="6381750"/>
            <a:ext cx="4465638" cy="360363"/>
          </a:xfrm>
          <a:prstGeom prst="wedgeRoundRectCallout">
            <a:avLst>
              <a:gd name="adj1" fmla="val -60935"/>
              <a:gd name="adj2" fmla="val -231134"/>
              <a:gd name="adj3" fmla="val 16667"/>
            </a:avLst>
          </a:prstGeom>
          <a:solidFill>
            <a:srgbClr val="FFFF00"/>
          </a:solidFill>
          <a:ln w="9525" algn="ctr">
            <a:solidFill>
              <a:schemeClr val="tx1"/>
            </a:solidFill>
            <a:round/>
            <a:headEnd/>
            <a:tailEnd/>
          </a:ln>
        </p:spPr>
        <p:txBody>
          <a:bodyPr/>
          <a:lstStyle/>
          <a:p>
            <a:r>
              <a:rPr lang="en-US" sz="2000" i="0"/>
              <a:t>“Rakastan sinua, olisit vaimokseni”</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1"/>
          <p:cNvSpPr>
            <a:spLocks noGrp="1"/>
          </p:cNvSpPr>
          <p:nvPr>
            <p:ph type="sldNum" sz="quarter" idx="12"/>
          </p:nvPr>
        </p:nvSpPr>
        <p:spPr>
          <a:noFill/>
        </p:spPr>
        <p:txBody>
          <a:bodyPr/>
          <a:lstStyle/>
          <a:p>
            <a:fld id="{FC94768E-7712-4379-BDBC-BBB6C99E513D}" type="slidenum">
              <a:rPr lang="en-US" smtClean="0"/>
              <a:pPr/>
              <a:t>39</a:t>
            </a:fld>
            <a:endParaRPr lang="en-US" smtClean="0"/>
          </a:p>
        </p:txBody>
      </p:sp>
      <p:cxnSp>
        <p:nvCxnSpPr>
          <p:cNvPr id="69635" name="Straight Arrow Connector 2"/>
          <p:cNvCxnSpPr>
            <a:cxnSpLocks noChangeShapeType="1"/>
          </p:cNvCxnSpPr>
          <p:nvPr/>
        </p:nvCxnSpPr>
        <p:spPr bwMode="auto">
          <a:xfrm flipV="1">
            <a:off x="2195513" y="2349500"/>
            <a:ext cx="4537075" cy="2663825"/>
          </a:xfrm>
          <a:prstGeom prst="straightConnector1">
            <a:avLst/>
          </a:prstGeom>
          <a:noFill/>
          <a:ln w="63500" algn="ctr">
            <a:solidFill>
              <a:srgbClr val="0033CC"/>
            </a:solidFill>
            <a:prstDash val="dash"/>
            <a:round/>
            <a:headEnd type="stealth" w="lg" len="lg"/>
            <a:tailEnd type="stealth" w="lg" len="lg"/>
          </a:ln>
        </p:spPr>
      </p:cxnSp>
      <p:sp>
        <p:nvSpPr>
          <p:cNvPr id="69636" name="Slide Number Placeholder 1"/>
          <p:cNvSpPr txBox="1">
            <a:spLocks/>
          </p:cNvSpPr>
          <p:nvPr/>
        </p:nvSpPr>
        <p:spPr bwMode="auto">
          <a:xfrm>
            <a:off x="6553200" y="6248400"/>
            <a:ext cx="1905000" cy="457200"/>
          </a:xfrm>
          <a:prstGeom prst="rect">
            <a:avLst/>
          </a:prstGeom>
          <a:noFill/>
          <a:ln w="9525">
            <a:noFill/>
            <a:miter lim="800000"/>
            <a:headEnd/>
            <a:tailEnd/>
          </a:ln>
        </p:spPr>
        <p:txBody>
          <a:bodyPr/>
          <a:lstStyle/>
          <a:p>
            <a:pPr algn="r">
              <a:spcBef>
                <a:spcPct val="50000"/>
              </a:spcBef>
            </a:pPr>
            <a:fld id="{45182121-A89A-4FEB-901E-96E70652DC23}" type="slidenum">
              <a:rPr lang="en-US" sz="1400" i="0">
                <a:solidFill>
                  <a:schemeClr val="bg2"/>
                </a:solidFill>
              </a:rPr>
              <a:pPr algn="r">
                <a:spcBef>
                  <a:spcPct val="50000"/>
                </a:spcBef>
              </a:pPr>
              <a:t>39</a:t>
            </a:fld>
            <a:endParaRPr lang="en-US" sz="1400" i="0">
              <a:solidFill>
                <a:schemeClr val="bg2"/>
              </a:solidFill>
            </a:endParaRPr>
          </a:p>
        </p:txBody>
      </p:sp>
      <p:grpSp>
        <p:nvGrpSpPr>
          <p:cNvPr id="2" name="Group 10"/>
          <p:cNvGrpSpPr>
            <a:grpSpLocks/>
          </p:cNvGrpSpPr>
          <p:nvPr/>
        </p:nvGrpSpPr>
        <p:grpSpPr bwMode="auto">
          <a:xfrm>
            <a:off x="419100" y="1350963"/>
            <a:ext cx="4248150" cy="2447925"/>
            <a:chOff x="4139952" y="3501008"/>
            <a:chExt cx="4248472" cy="2448272"/>
          </a:xfrm>
        </p:grpSpPr>
        <p:sp>
          <p:nvSpPr>
            <p:cNvPr id="69642" name="Cloud Callout 5"/>
            <p:cNvSpPr>
              <a:spLocks noChangeArrowheads="1"/>
            </p:cNvSpPr>
            <p:nvPr/>
          </p:nvSpPr>
          <p:spPr bwMode="auto">
            <a:xfrm>
              <a:off x="4139952" y="3501008"/>
              <a:ext cx="4248472" cy="2448272"/>
            </a:xfrm>
            <a:prstGeom prst="cloudCallout">
              <a:avLst>
                <a:gd name="adj1" fmla="val -20833"/>
                <a:gd name="adj2" fmla="val 62500"/>
              </a:avLst>
            </a:prstGeom>
            <a:solidFill>
              <a:schemeClr val="accent1"/>
            </a:solidFill>
            <a:ln w="9525" algn="ctr">
              <a:solidFill>
                <a:schemeClr val="tx1"/>
              </a:solidFill>
              <a:round/>
              <a:headEnd/>
              <a:tailEnd/>
            </a:ln>
          </p:spPr>
          <p:txBody>
            <a:bodyPr/>
            <a:lstStyle/>
            <a:p>
              <a:endParaRPr lang="en-US"/>
            </a:p>
          </p:txBody>
        </p:sp>
        <p:grpSp>
          <p:nvGrpSpPr>
            <p:cNvPr id="3" name="Group 9"/>
            <p:cNvGrpSpPr>
              <a:grpSpLocks/>
            </p:cNvGrpSpPr>
            <p:nvPr/>
          </p:nvGrpSpPr>
          <p:grpSpPr bwMode="auto">
            <a:xfrm>
              <a:off x="4762373" y="3861048"/>
              <a:ext cx="2577546" cy="1702250"/>
              <a:chOff x="2930557" y="718638"/>
              <a:chExt cx="3844960" cy="2422330"/>
            </a:xfrm>
          </p:grpSpPr>
          <p:pic>
            <p:nvPicPr>
              <p:cNvPr id="69644"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788024" y="764704"/>
                <a:ext cx="1987493" cy="2376264"/>
              </a:xfrm>
              <a:prstGeom prst="rect">
                <a:avLst/>
              </a:prstGeom>
              <a:noFill/>
              <a:ln w="9525">
                <a:noFill/>
                <a:miter lim="800000"/>
                <a:headEnd/>
                <a:tailEnd/>
              </a:ln>
            </p:spPr>
          </p:pic>
          <p:pic>
            <p:nvPicPr>
              <p:cNvPr id="69645"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930557" y="718638"/>
                <a:ext cx="1800200" cy="1721207"/>
              </a:xfrm>
              <a:prstGeom prst="rect">
                <a:avLst/>
              </a:prstGeom>
              <a:noFill/>
              <a:ln w="9525">
                <a:noFill/>
                <a:miter lim="800000"/>
                <a:headEnd/>
                <a:tailEnd/>
              </a:ln>
            </p:spPr>
          </p:pic>
        </p:grpSp>
      </p:grpSp>
      <p:pic>
        <p:nvPicPr>
          <p:cNvPr id="69638"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300788" y="476250"/>
            <a:ext cx="2357437" cy="2989263"/>
          </a:xfrm>
          <a:prstGeom prst="rect">
            <a:avLst/>
          </a:prstGeom>
          <a:noFill/>
          <a:ln w="9525">
            <a:noFill/>
            <a:miter lim="800000"/>
            <a:headEnd/>
            <a:tailEnd/>
          </a:ln>
        </p:spPr>
      </p:pic>
      <p:pic>
        <p:nvPicPr>
          <p:cNvPr id="69639" name="Picture 10"/>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15888" y="4133850"/>
            <a:ext cx="2952750" cy="2432050"/>
          </a:xfrm>
          <a:prstGeom prst="rect">
            <a:avLst/>
          </a:prstGeom>
          <a:noFill/>
          <a:ln w="9525">
            <a:noFill/>
            <a:miter lim="800000"/>
            <a:headEnd/>
            <a:tailEnd/>
          </a:ln>
        </p:spPr>
      </p:pic>
      <p:sp>
        <p:nvSpPr>
          <p:cNvPr id="69640" name="Rectangle 2"/>
          <p:cNvSpPr>
            <a:spLocks noChangeArrowheads="1"/>
          </p:cNvSpPr>
          <p:nvPr/>
        </p:nvSpPr>
        <p:spPr bwMode="auto">
          <a:xfrm>
            <a:off x="138113" y="163513"/>
            <a:ext cx="8686800" cy="603250"/>
          </a:xfrm>
          <a:prstGeom prst="rect">
            <a:avLst/>
          </a:prstGeom>
          <a:noFill/>
          <a:ln w="9525">
            <a:noFill/>
            <a:miter lim="800000"/>
            <a:headEnd/>
            <a:tailEnd/>
          </a:ln>
        </p:spPr>
        <p:txBody>
          <a:bodyPr anchor="b"/>
          <a:lstStyle/>
          <a:p>
            <a:pPr eaLnBrk="0" hangingPunct="0"/>
            <a:r>
              <a:rPr kumimoji="1" lang="en-GB" sz="4000" i="0">
                <a:solidFill>
                  <a:schemeClr val="tx2"/>
                </a:solidFill>
              </a:rPr>
              <a:t>Need for Semantics (example): 6</a:t>
            </a:r>
          </a:p>
        </p:txBody>
      </p:sp>
      <p:sp>
        <p:nvSpPr>
          <p:cNvPr id="13" name="Rectangle 12"/>
          <p:cNvSpPr/>
          <p:nvPr/>
        </p:nvSpPr>
        <p:spPr>
          <a:xfrm>
            <a:off x="251520" y="692696"/>
            <a:ext cx="4847801" cy="707886"/>
          </a:xfrm>
          <a:prstGeom prst="rect">
            <a:avLst/>
          </a:prstGeom>
          <a:noFill/>
        </p:spPr>
        <p:txBody>
          <a:bodyPr wrap="none">
            <a:spAutoFit/>
          </a:bodyPr>
          <a:lstStyle/>
          <a:p>
            <a:pPr algn="ctr">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but still, he means: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encrypted-tbn1.gstatic.com/images?q=tbn:ANd9GcQV-Vjw6mKTQEvHGFjS2cjnhsmexmcYEbHIaipS7oqd2D_7JZrncg"/>
          <p:cNvPicPr>
            <a:picLocks noChangeAspect="1" noChangeArrowheads="1"/>
          </p:cNvPicPr>
          <p:nvPr/>
        </p:nvPicPr>
        <p:blipFill>
          <a:blip r:embed="rId2"/>
          <a:srcRect/>
          <a:stretch>
            <a:fillRect/>
          </a:stretch>
        </p:blipFill>
        <p:spPr bwMode="auto">
          <a:xfrm>
            <a:off x="6619008" y="4800600"/>
            <a:ext cx="2524991" cy="2057400"/>
          </a:xfrm>
          <a:prstGeom prst="rect">
            <a:avLst/>
          </a:prstGeom>
          <a:noFill/>
        </p:spPr>
      </p:pic>
      <p:sp>
        <p:nvSpPr>
          <p:cNvPr id="2" name="Title 1"/>
          <p:cNvSpPr>
            <a:spLocks noGrp="1"/>
          </p:cNvSpPr>
          <p:nvPr>
            <p:ph type="title"/>
          </p:nvPr>
        </p:nvSpPr>
        <p:spPr>
          <a:xfrm>
            <a:off x="500034" y="857232"/>
            <a:ext cx="4329114" cy="1143000"/>
          </a:xfrm>
        </p:spPr>
        <p:txBody>
          <a:bodyPr/>
          <a:lstStyle/>
          <a:p>
            <a:pPr algn="l"/>
            <a:r>
              <a:rPr lang="en-US" b="1" dirty="0" smtClean="0">
                <a:solidFill>
                  <a:srgbClr val="002060"/>
                </a:solidFill>
                <a:latin typeface="Arial Rounded MT Bold" pitchFamily="34" charset="0"/>
              </a:rPr>
              <a:t>Internet</a:t>
            </a:r>
            <a:endParaRPr lang="en-US" b="1" dirty="0">
              <a:solidFill>
                <a:srgbClr val="002060"/>
              </a:solidFill>
              <a:latin typeface="Arial Rounded MT Bold" pitchFamily="34" charset="0"/>
            </a:endParaRPr>
          </a:p>
        </p:txBody>
      </p:sp>
      <p:sp>
        <p:nvSpPr>
          <p:cNvPr id="3" name="Content Placeholder 2"/>
          <p:cNvSpPr>
            <a:spLocks noGrp="1"/>
          </p:cNvSpPr>
          <p:nvPr>
            <p:ph idx="1"/>
          </p:nvPr>
        </p:nvSpPr>
        <p:spPr>
          <a:xfrm>
            <a:off x="381000" y="1219200"/>
            <a:ext cx="8229600" cy="3810000"/>
          </a:xfrm>
        </p:spPr>
        <p:txBody>
          <a:bodyPr>
            <a:normAutofit fontScale="77500" lnSpcReduction="20000"/>
          </a:bodyPr>
          <a:lstStyle/>
          <a:p>
            <a:pPr algn="just">
              <a:buNone/>
            </a:pPr>
            <a:endParaRPr lang="en-US" dirty="0" smtClean="0"/>
          </a:p>
          <a:p>
            <a:pPr algn="just"/>
            <a:endParaRPr lang="en-US" dirty="0" smtClean="0">
              <a:solidFill>
                <a:srgbClr val="FFFF00"/>
              </a:solidFill>
            </a:endParaRPr>
          </a:p>
          <a:p>
            <a:pPr algn="just"/>
            <a:r>
              <a:rPr lang="en-US" dirty="0" smtClean="0">
                <a:solidFill>
                  <a:srgbClr val="C00000"/>
                </a:solidFill>
              </a:rPr>
              <a:t>The </a:t>
            </a:r>
            <a:r>
              <a:rPr lang="en-US" b="1" dirty="0" smtClean="0">
                <a:solidFill>
                  <a:srgbClr val="FF0000"/>
                </a:solidFill>
              </a:rPr>
              <a:t>Internet</a:t>
            </a:r>
            <a:r>
              <a:rPr lang="en-US" dirty="0" smtClean="0">
                <a:solidFill>
                  <a:srgbClr val="C00000"/>
                </a:solidFill>
              </a:rPr>
              <a:t> is a global system of interconnected computer networks that use the standard Internet Protocol Suite (TCP/IP) to serve billions of users worldwide. </a:t>
            </a:r>
            <a:endParaRPr lang="en-US" dirty="0" smtClean="0">
              <a:solidFill>
                <a:srgbClr val="C00000"/>
              </a:solidFill>
            </a:endParaRPr>
          </a:p>
          <a:p>
            <a:pPr algn="just"/>
            <a:r>
              <a:rPr lang="en-US" dirty="0" smtClean="0">
                <a:solidFill>
                  <a:srgbClr val="C00000"/>
                </a:solidFill>
              </a:rPr>
              <a:t>It </a:t>
            </a:r>
            <a:r>
              <a:rPr lang="en-US" dirty="0" smtClean="0">
                <a:solidFill>
                  <a:srgbClr val="C00000"/>
                </a:solidFill>
              </a:rPr>
              <a:t>is a network of networks that consists of millions of private and public, academic, business, and government networks of local to global scope that are linked by a broad array of electronic and optical networking technologies.</a:t>
            </a:r>
          </a:p>
          <a:p>
            <a:pPr algn="just"/>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ounded Rectangular Callout 11"/>
          <p:cNvSpPr>
            <a:spLocks noChangeArrowheads="1"/>
          </p:cNvSpPr>
          <p:nvPr/>
        </p:nvSpPr>
        <p:spPr bwMode="auto">
          <a:xfrm>
            <a:off x="2824163" y="5614988"/>
            <a:ext cx="1944687" cy="504825"/>
          </a:xfrm>
          <a:prstGeom prst="wedgeRoundRectCallout">
            <a:avLst>
              <a:gd name="adj1" fmla="val 181866"/>
              <a:gd name="adj2" fmla="val -700315"/>
              <a:gd name="adj3" fmla="val 16667"/>
            </a:avLst>
          </a:prstGeom>
          <a:solidFill>
            <a:srgbClr val="FFFF00"/>
          </a:solidFill>
          <a:ln w="9525" algn="ctr">
            <a:solidFill>
              <a:schemeClr val="tx1"/>
            </a:solidFill>
            <a:round/>
            <a:headEnd/>
            <a:tailEnd/>
          </a:ln>
        </p:spPr>
        <p:txBody>
          <a:bodyPr/>
          <a:lstStyle/>
          <a:p>
            <a:r>
              <a:rPr lang="ar-AE" sz="2000"/>
              <a:t>أحبك! هل تتزوجني؟</a:t>
            </a:r>
          </a:p>
        </p:txBody>
      </p:sp>
      <p:sp>
        <p:nvSpPr>
          <p:cNvPr id="70659" name="Slide Number Placeholder 1"/>
          <p:cNvSpPr>
            <a:spLocks noGrp="1"/>
          </p:cNvSpPr>
          <p:nvPr>
            <p:ph type="sldNum" sz="quarter" idx="12"/>
          </p:nvPr>
        </p:nvSpPr>
        <p:spPr>
          <a:noFill/>
        </p:spPr>
        <p:txBody>
          <a:bodyPr/>
          <a:lstStyle/>
          <a:p>
            <a:fld id="{D19E6ADD-9919-4D7C-9AC8-ABCECE46B9FB}" type="slidenum">
              <a:rPr lang="en-US" smtClean="0"/>
              <a:pPr/>
              <a:t>40</a:t>
            </a:fld>
            <a:endParaRPr lang="en-US" smtClean="0"/>
          </a:p>
        </p:txBody>
      </p:sp>
      <p:cxnSp>
        <p:nvCxnSpPr>
          <p:cNvPr id="70660" name="Straight Arrow Connector 2"/>
          <p:cNvCxnSpPr>
            <a:cxnSpLocks noChangeShapeType="1"/>
          </p:cNvCxnSpPr>
          <p:nvPr/>
        </p:nvCxnSpPr>
        <p:spPr bwMode="auto">
          <a:xfrm flipV="1">
            <a:off x="2195513" y="2349500"/>
            <a:ext cx="4537075" cy="2663825"/>
          </a:xfrm>
          <a:prstGeom prst="straightConnector1">
            <a:avLst/>
          </a:prstGeom>
          <a:noFill/>
          <a:ln w="63500" algn="ctr">
            <a:solidFill>
              <a:srgbClr val="0033CC"/>
            </a:solidFill>
            <a:prstDash val="dash"/>
            <a:round/>
            <a:headEnd type="stealth" w="lg" len="lg"/>
            <a:tailEnd type="stealth" w="lg" len="lg"/>
          </a:ln>
        </p:spPr>
      </p:cxnSp>
      <p:sp>
        <p:nvSpPr>
          <p:cNvPr id="70661" name="Slide Number Placeholder 1"/>
          <p:cNvSpPr txBox="1">
            <a:spLocks/>
          </p:cNvSpPr>
          <p:nvPr/>
        </p:nvSpPr>
        <p:spPr bwMode="auto">
          <a:xfrm>
            <a:off x="6553200" y="6248400"/>
            <a:ext cx="1905000" cy="457200"/>
          </a:xfrm>
          <a:prstGeom prst="rect">
            <a:avLst/>
          </a:prstGeom>
          <a:noFill/>
          <a:ln w="9525">
            <a:noFill/>
            <a:miter lim="800000"/>
            <a:headEnd/>
            <a:tailEnd/>
          </a:ln>
        </p:spPr>
        <p:txBody>
          <a:bodyPr/>
          <a:lstStyle/>
          <a:p>
            <a:pPr algn="r">
              <a:spcBef>
                <a:spcPct val="50000"/>
              </a:spcBef>
            </a:pPr>
            <a:fld id="{AF74178E-3CB4-4058-87BF-9716C6D57AD4}" type="slidenum">
              <a:rPr lang="en-US" sz="1400" i="0">
                <a:solidFill>
                  <a:schemeClr val="bg2"/>
                </a:solidFill>
              </a:rPr>
              <a:pPr algn="r">
                <a:spcBef>
                  <a:spcPct val="50000"/>
                </a:spcBef>
              </a:pPr>
              <a:t>40</a:t>
            </a:fld>
            <a:endParaRPr lang="en-US" sz="1400" i="0">
              <a:solidFill>
                <a:schemeClr val="bg2"/>
              </a:solidFill>
            </a:endParaRPr>
          </a:p>
        </p:txBody>
      </p:sp>
      <p:pic>
        <p:nvPicPr>
          <p:cNvPr id="70662" name="Picture 9"/>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227763" y="476250"/>
            <a:ext cx="2357437" cy="2989263"/>
          </a:xfrm>
          <a:prstGeom prst="rect">
            <a:avLst/>
          </a:prstGeom>
          <a:noFill/>
          <a:ln w="9525">
            <a:noFill/>
            <a:miter lim="800000"/>
            <a:headEnd/>
            <a:tailEnd/>
          </a:ln>
        </p:spPr>
      </p:pic>
      <p:pic>
        <p:nvPicPr>
          <p:cNvPr id="70663" name="Picture 10"/>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15888" y="4133850"/>
            <a:ext cx="2952750" cy="2432050"/>
          </a:xfrm>
          <a:prstGeom prst="rect">
            <a:avLst/>
          </a:prstGeom>
          <a:noFill/>
          <a:ln w="9525">
            <a:noFill/>
            <a:miter lim="800000"/>
            <a:headEnd/>
            <a:tailEnd/>
          </a:ln>
        </p:spPr>
      </p:pic>
      <p:sp>
        <p:nvSpPr>
          <p:cNvPr id="70664" name="Rounded Rectangular Callout 6"/>
          <p:cNvSpPr>
            <a:spLocks noChangeArrowheads="1"/>
          </p:cNvSpPr>
          <p:nvPr/>
        </p:nvSpPr>
        <p:spPr bwMode="auto">
          <a:xfrm>
            <a:off x="107950" y="2060575"/>
            <a:ext cx="2951163" cy="431800"/>
          </a:xfrm>
          <a:prstGeom prst="wedgeRoundRectCallout">
            <a:avLst>
              <a:gd name="adj1" fmla="val 177148"/>
              <a:gd name="adj2" fmla="val -110630"/>
              <a:gd name="adj3" fmla="val 16667"/>
            </a:avLst>
          </a:prstGeom>
          <a:solidFill>
            <a:srgbClr val="FFFF00"/>
          </a:solidFill>
          <a:ln w="9525" algn="ctr">
            <a:solidFill>
              <a:schemeClr val="tx1"/>
            </a:solidFill>
            <a:round/>
            <a:headEnd/>
            <a:tailEnd/>
          </a:ln>
        </p:spPr>
        <p:txBody>
          <a:bodyPr/>
          <a:lstStyle/>
          <a:p>
            <a:r>
              <a:rPr lang="en-US" sz="2000" i="0"/>
              <a:t>“I love you! Be my wife!”</a:t>
            </a:r>
          </a:p>
        </p:txBody>
      </p:sp>
      <p:sp>
        <p:nvSpPr>
          <p:cNvPr id="70665" name="Rectangle 2"/>
          <p:cNvSpPr>
            <a:spLocks noChangeArrowheads="1"/>
          </p:cNvSpPr>
          <p:nvPr/>
        </p:nvSpPr>
        <p:spPr bwMode="auto">
          <a:xfrm>
            <a:off x="138113" y="163513"/>
            <a:ext cx="8686800" cy="603250"/>
          </a:xfrm>
          <a:prstGeom prst="rect">
            <a:avLst/>
          </a:prstGeom>
          <a:noFill/>
          <a:ln w="9525">
            <a:noFill/>
            <a:miter lim="800000"/>
            <a:headEnd/>
            <a:tailEnd/>
          </a:ln>
        </p:spPr>
        <p:txBody>
          <a:bodyPr anchor="b"/>
          <a:lstStyle/>
          <a:p>
            <a:pPr eaLnBrk="0" hangingPunct="0"/>
            <a:r>
              <a:rPr kumimoji="1" lang="en-GB" sz="4000" i="0">
                <a:solidFill>
                  <a:schemeClr val="tx2"/>
                </a:solidFill>
              </a:rPr>
              <a:t>Need for Semantics (example): 7</a:t>
            </a:r>
          </a:p>
        </p:txBody>
      </p:sp>
      <p:sp>
        <p:nvSpPr>
          <p:cNvPr id="70666" name="Rounded Rectangular Callout 8"/>
          <p:cNvSpPr>
            <a:spLocks noChangeArrowheads="1"/>
          </p:cNvSpPr>
          <p:nvPr/>
        </p:nvSpPr>
        <p:spPr bwMode="auto">
          <a:xfrm>
            <a:off x="1619250" y="2565400"/>
            <a:ext cx="2952750" cy="792163"/>
          </a:xfrm>
          <a:prstGeom prst="wedgeRoundRectCallout">
            <a:avLst>
              <a:gd name="adj1" fmla="val 128083"/>
              <a:gd name="adj2" fmla="val -129931"/>
              <a:gd name="adj3" fmla="val 16667"/>
            </a:avLst>
          </a:prstGeom>
          <a:solidFill>
            <a:srgbClr val="FFFF00"/>
          </a:solidFill>
          <a:ln w="9525" algn="ctr">
            <a:solidFill>
              <a:schemeClr val="tx1"/>
            </a:solidFill>
            <a:round/>
            <a:headEnd/>
            <a:tailEnd/>
          </a:ln>
        </p:spPr>
        <p:txBody>
          <a:bodyPr/>
          <a:lstStyle/>
          <a:p>
            <a:r>
              <a:rPr lang="en-US" sz="2000" i="0"/>
              <a:t>“I am in love with you! Would you marry me!”</a:t>
            </a:r>
          </a:p>
        </p:txBody>
      </p:sp>
      <p:sp>
        <p:nvSpPr>
          <p:cNvPr id="70667" name="Rounded Rectangular Callout 9"/>
          <p:cNvSpPr>
            <a:spLocks noChangeArrowheads="1"/>
          </p:cNvSpPr>
          <p:nvPr/>
        </p:nvSpPr>
        <p:spPr bwMode="auto">
          <a:xfrm>
            <a:off x="2339975" y="3789363"/>
            <a:ext cx="2952750" cy="792162"/>
          </a:xfrm>
          <a:prstGeom prst="wedgeRoundRectCallout">
            <a:avLst>
              <a:gd name="adj1" fmla="val 103551"/>
              <a:gd name="adj2" fmla="val -277375"/>
              <a:gd name="adj3" fmla="val 16667"/>
            </a:avLst>
          </a:prstGeom>
          <a:solidFill>
            <a:srgbClr val="FFFF00"/>
          </a:solidFill>
          <a:ln w="9525" algn="ctr">
            <a:solidFill>
              <a:schemeClr val="tx1"/>
            </a:solidFill>
            <a:round/>
            <a:headEnd/>
            <a:tailEnd/>
          </a:ln>
        </p:spPr>
        <p:txBody>
          <a:bodyPr/>
          <a:lstStyle/>
          <a:p>
            <a:r>
              <a:rPr lang="en-US" sz="2000" i="0"/>
              <a:t>“</a:t>
            </a:r>
            <a:r>
              <a:rPr lang="ru-RU" sz="2000" i="0"/>
              <a:t>Я люблю тебя! Выходи за меня замуж!</a:t>
            </a:r>
            <a:r>
              <a:rPr lang="en-US" sz="2000" i="0"/>
              <a:t>”</a:t>
            </a:r>
          </a:p>
        </p:txBody>
      </p:sp>
      <p:sp>
        <p:nvSpPr>
          <p:cNvPr id="70668" name="Rounded Rectangular Callout 10"/>
          <p:cNvSpPr>
            <a:spLocks noChangeArrowheads="1"/>
          </p:cNvSpPr>
          <p:nvPr/>
        </p:nvSpPr>
        <p:spPr bwMode="auto">
          <a:xfrm>
            <a:off x="2987675" y="4868863"/>
            <a:ext cx="3887788" cy="504825"/>
          </a:xfrm>
          <a:prstGeom prst="wedgeRoundRectCallout">
            <a:avLst>
              <a:gd name="adj1" fmla="val 63042"/>
              <a:gd name="adj2" fmla="val -483197"/>
              <a:gd name="adj3" fmla="val 16667"/>
            </a:avLst>
          </a:prstGeom>
          <a:solidFill>
            <a:srgbClr val="FFFF00"/>
          </a:solidFill>
          <a:ln w="9525" algn="ctr">
            <a:solidFill>
              <a:schemeClr val="tx1"/>
            </a:solidFill>
            <a:round/>
            <a:headEnd/>
            <a:tailEnd/>
          </a:ln>
        </p:spPr>
        <p:txBody>
          <a:bodyPr/>
          <a:lstStyle/>
          <a:p>
            <a:r>
              <a:rPr lang="en-US" sz="2000" i="0"/>
              <a:t>“</a:t>
            </a:r>
            <a:r>
              <a:rPr lang="zh-CN" altLang="en-US" sz="2000" i="0">
                <a:ea typeface="SimSun" pitchFamily="2" charset="-122"/>
              </a:rPr>
              <a:t>我爱你！请问你愿意嫁给我吗</a:t>
            </a:r>
            <a:r>
              <a:rPr lang="en-US" altLang="zh-CN" sz="2000" i="0">
                <a:ea typeface="SimSun" pitchFamily="2" charset="-122"/>
              </a:rPr>
              <a:t>!</a:t>
            </a:r>
            <a:r>
              <a:rPr lang="en-US" sz="2000" i="0"/>
              <a:t>”</a:t>
            </a:r>
          </a:p>
        </p:txBody>
      </p:sp>
      <p:sp>
        <p:nvSpPr>
          <p:cNvPr id="13" name="Rectangle 12"/>
          <p:cNvSpPr/>
          <p:nvPr/>
        </p:nvSpPr>
        <p:spPr>
          <a:xfrm>
            <a:off x="144848" y="727660"/>
            <a:ext cx="6372200" cy="1077218"/>
          </a:xfrm>
          <a:prstGeom prst="rect">
            <a:avLst/>
          </a:prstGeom>
          <a:noFill/>
        </p:spPr>
        <p:txBody>
          <a:bodyPr>
            <a:spAutoFit/>
          </a:bodyPr>
          <a:lstStyle/>
          <a:p>
            <a:pPr algn="ctr">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She may be able to hear all of these and may know all these languages:</a:t>
            </a:r>
          </a:p>
        </p:txBody>
      </p:sp>
      <p:sp>
        <p:nvSpPr>
          <p:cNvPr id="70670" name="Rounded Rectangular Callout 22"/>
          <p:cNvSpPr>
            <a:spLocks noChangeArrowheads="1"/>
          </p:cNvSpPr>
          <p:nvPr/>
        </p:nvSpPr>
        <p:spPr bwMode="auto">
          <a:xfrm>
            <a:off x="5076825" y="5516562"/>
            <a:ext cx="3887788" cy="769957"/>
          </a:xfrm>
          <a:prstGeom prst="wedgeRoundRectCallout">
            <a:avLst>
              <a:gd name="adj1" fmla="val 14496"/>
              <a:gd name="adj2" fmla="val -428131"/>
              <a:gd name="adj3" fmla="val 16667"/>
            </a:avLst>
          </a:prstGeom>
          <a:solidFill>
            <a:srgbClr val="FFFF00"/>
          </a:solidFill>
          <a:ln w="9525" algn="ctr">
            <a:solidFill>
              <a:schemeClr val="tx1"/>
            </a:solidFill>
            <a:round/>
            <a:headEnd/>
            <a:tailEnd/>
          </a:ln>
        </p:spPr>
        <p:txBody>
          <a:bodyPr/>
          <a:lstStyle/>
          <a:p>
            <a:r>
              <a:rPr lang="en-US" sz="2000" i="0"/>
              <a:t>“Rakastan sinua, olisit vaimokseni”</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1"/>
          <p:cNvSpPr>
            <a:spLocks noGrp="1"/>
          </p:cNvSpPr>
          <p:nvPr>
            <p:ph type="sldNum" sz="quarter" idx="12"/>
          </p:nvPr>
        </p:nvSpPr>
        <p:spPr>
          <a:noFill/>
        </p:spPr>
        <p:txBody>
          <a:bodyPr/>
          <a:lstStyle/>
          <a:p>
            <a:fld id="{FD9D67AF-6C94-4E0D-AF6C-F26180180772}" type="slidenum">
              <a:rPr lang="en-US" smtClean="0"/>
              <a:pPr/>
              <a:t>41</a:t>
            </a:fld>
            <a:endParaRPr lang="en-US" smtClean="0"/>
          </a:p>
        </p:txBody>
      </p:sp>
      <p:cxnSp>
        <p:nvCxnSpPr>
          <p:cNvPr id="71683" name="Straight Arrow Connector 2"/>
          <p:cNvCxnSpPr>
            <a:cxnSpLocks noChangeShapeType="1"/>
          </p:cNvCxnSpPr>
          <p:nvPr/>
        </p:nvCxnSpPr>
        <p:spPr bwMode="auto">
          <a:xfrm flipV="1">
            <a:off x="2195513" y="2349500"/>
            <a:ext cx="4537075" cy="2663825"/>
          </a:xfrm>
          <a:prstGeom prst="straightConnector1">
            <a:avLst/>
          </a:prstGeom>
          <a:noFill/>
          <a:ln w="63500" algn="ctr">
            <a:solidFill>
              <a:srgbClr val="0033CC"/>
            </a:solidFill>
            <a:prstDash val="dash"/>
            <a:round/>
            <a:headEnd type="stealth" w="lg" len="lg"/>
            <a:tailEnd type="stealth" w="lg" len="lg"/>
          </a:ln>
        </p:spPr>
      </p:cxnSp>
      <p:sp>
        <p:nvSpPr>
          <p:cNvPr id="71684" name="Cloud Callout 3"/>
          <p:cNvSpPr>
            <a:spLocks noChangeArrowheads="1"/>
          </p:cNvSpPr>
          <p:nvPr/>
        </p:nvSpPr>
        <p:spPr bwMode="auto">
          <a:xfrm>
            <a:off x="5148263" y="3357563"/>
            <a:ext cx="3671887" cy="2879725"/>
          </a:xfrm>
          <a:prstGeom prst="cloudCallout">
            <a:avLst>
              <a:gd name="adj1" fmla="val 29236"/>
              <a:gd name="adj2" fmla="val -85560"/>
            </a:avLst>
          </a:prstGeom>
          <a:solidFill>
            <a:schemeClr val="accent1"/>
          </a:solidFill>
          <a:ln w="9525" algn="ctr">
            <a:solidFill>
              <a:schemeClr val="tx1"/>
            </a:solidFill>
            <a:round/>
            <a:headEnd/>
            <a:tailEnd/>
          </a:ln>
        </p:spPr>
        <p:txBody>
          <a:bodyPr/>
          <a:lstStyle/>
          <a:p>
            <a:endParaRPr lang="en-US"/>
          </a:p>
        </p:txBody>
      </p:sp>
      <p:sp>
        <p:nvSpPr>
          <p:cNvPr id="71685" name="Slide Number Placeholder 1"/>
          <p:cNvSpPr txBox="1">
            <a:spLocks/>
          </p:cNvSpPr>
          <p:nvPr/>
        </p:nvSpPr>
        <p:spPr bwMode="auto">
          <a:xfrm>
            <a:off x="6553200" y="6248400"/>
            <a:ext cx="1905000" cy="457200"/>
          </a:xfrm>
          <a:prstGeom prst="rect">
            <a:avLst/>
          </a:prstGeom>
          <a:noFill/>
          <a:ln w="9525">
            <a:noFill/>
            <a:miter lim="800000"/>
            <a:headEnd/>
            <a:tailEnd/>
          </a:ln>
        </p:spPr>
        <p:txBody>
          <a:bodyPr/>
          <a:lstStyle/>
          <a:p>
            <a:pPr algn="r">
              <a:spcBef>
                <a:spcPct val="50000"/>
              </a:spcBef>
            </a:pPr>
            <a:fld id="{708A2974-536D-413F-955B-097BE57AFF96}" type="slidenum">
              <a:rPr lang="en-US" sz="1400" i="0">
                <a:solidFill>
                  <a:schemeClr val="bg2"/>
                </a:solidFill>
              </a:rPr>
              <a:pPr algn="r">
                <a:spcBef>
                  <a:spcPct val="50000"/>
                </a:spcBef>
              </a:pPr>
              <a:t>41</a:t>
            </a:fld>
            <a:endParaRPr lang="en-US" sz="1400" i="0">
              <a:solidFill>
                <a:schemeClr val="bg2"/>
              </a:solidFill>
            </a:endParaRPr>
          </a:p>
        </p:txBody>
      </p:sp>
      <p:grpSp>
        <p:nvGrpSpPr>
          <p:cNvPr id="2" name="Group 12"/>
          <p:cNvGrpSpPr>
            <a:grpSpLocks/>
          </p:cNvGrpSpPr>
          <p:nvPr/>
        </p:nvGrpSpPr>
        <p:grpSpPr bwMode="auto">
          <a:xfrm>
            <a:off x="5565775" y="3690938"/>
            <a:ext cx="2592388" cy="2016125"/>
            <a:chOff x="4499992" y="3356992"/>
            <a:chExt cx="3189672" cy="2592288"/>
          </a:xfrm>
        </p:grpSpPr>
        <p:pic>
          <p:nvPicPr>
            <p:cNvPr id="71691" name="Picture 7"/>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012160" y="3789040"/>
              <a:ext cx="1677504" cy="2160240"/>
            </a:xfrm>
            <a:prstGeom prst="rect">
              <a:avLst/>
            </a:prstGeom>
            <a:noFill/>
            <a:ln w="9525">
              <a:noFill/>
              <a:miter lim="800000"/>
              <a:headEnd/>
              <a:tailEnd/>
            </a:ln>
          </p:spPr>
        </p:pic>
        <p:pic>
          <p:nvPicPr>
            <p:cNvPr id="71692" name="Picture 8"/>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499992" y="3356992"/>
              <a:ext cx="1504950" cy="2571750"/>
            </a:xfrm>
            <a:prstGeom prst="rect">
              <a:avLst/>
            </a:prstGeom>
            <a:noFill/>
            <a:ln w="9525">
              <a:noFill/>
              <a:miter lim="800000"/>
              <a:headEnd/>
              <a:tailEnd/>
            </a:ln>
          </p:spPr>
        </p:pic>
      </p:grpSp>
      <p:pic>
        <p:nvPicPr>
          <p:cNvPr id="71687"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300788" y="476250"/>
            <a:ext cx="2357437" cy="2989263"/>
          </a:xfrm>
          <a:prstGeom prst="rect">
            <a:avLst/>
          </a:prstGeom>
          <a:noFill/>
          <a:ln w="9525">
            <a:noFill/>
            <a:miter lim="800000"/>
            <a:headEnd/>
            <a:tailEnd/>
          </a:ln>
        </p:spPr>
      </p:pic>
      <p:pic>
        <p:nvPicPr>
          <p:cNvPr id="71688" name="Picture 10"/>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15888" y="4133850"/>
            <a:ext cx="2952750" cy="2432050"/>
          </a:xfrm>
          <a:prstGeom prst="rect">
            <a:avLst/>
          </a:prstGeom>
          <a:noFill/>
          <a:ln w="9525">
            <a:noFill/>
            <a:miter lim="800000"/>
            <a:headEnd/>
            <a:tailEnd/>
          </a:ln>
        </p:spPr>
      </p:pic>
      <p:sp>
        <p:nvSpPr>
          <p:cNvPr id="71689" name="Rectangle 2"/>
          <p:cNvSpPr>
            <a:spLocks noChangeArrowheads="1"/>
          </p:cNvSpPr>
          <p:nvPr/>
        </p:nvSpPr>
        <p:spPr bwMode="auto">
          <a:xfrm>
            <a:off x="138113" y="163513"/>
            <a:ext cx="8686800" cy="603250"/>
          </a:xfrm>
          <a:prstGeom prst="rect">
            <a:avLst/>
          </a:prstGeom>
          <a:noFill/>
          <a:ln w="9525">
            <a:noFill/>
            <a:miter lim="800000"/>
            <a:headEnd/>
            <a:tailEnd/>
          </a:ln>
        </p:spPr>
        <p:txBody>
          <a:bodyPr anchor="b"/>
          <a:lstStyle/>
          <a:p>
            <a:pPr eaLnBrk="0" hangingPunct="0"/>
            <a:r>
              <a:rPr kumimoji="1" lang="en-GB" sz="4000" i="0">
                <a:solidFill>
                  <a:schemeClr val="tx2"/>
                </a:solidFill>
              </a:rPr>
              <a:t>Need for Semantics (example): 8</a:t>
            </a:r>
          </a:p>
        </p:txBody>
      </p:sp>
      <p:sp>
        <p:nvSpPr>
          <p:cNvPr id="12" name="Rectangle 11"/>
          <p:cNvSpPr/>
          <p:nvPr/>
        </p:nvSpPr>
        <p:spPr>
          <a:xfrm>
            <a:off x="2811043" y="5597045"/>
            <a:ext cx="5873724" cy="707886"/>
          </a:xfrm>
          <a:prstGeom prst="rect">
            <a:avLst/>
          </a:prstGeom>
          <a:noFill/>
        </p:spPr>
        <p:txBody>
          <a:bodyPr wrap="none">
            <a:spAutoFit/>
          </a:bodyPr>
          <a:lstStyle/>
          <a:p>
            <a:pPr algn="ctr">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…however still she means: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1"/>
          <p:cNvSpPr>
            <a:spLocks noGrp="1"/>
          </p:cNvSpPr>
          <p:nvPr>
            <p:ph type="sldNum" sz="quarter" idx="12"/>
          </p:nvPr>
        </p:nvSpPr>
        <p:spPr>
          <a:noFill/>
        </p:spPr>
        <p:txBody>
          <a:bodyPr/>
          <a:lstStyle/>
          <a:p>
            <a:fld id="{16563F67-E025-4226-9D35-02C3A69558FA}" type="slidenum">
              <a:rPr lang="en-US" smtClean="0"/>
              <a:pPr/>
              <a:t>42</a:t>
            </a:fld>
            <a:endParaRPr lang="en-US" smtClean="0"/>
          </a:p>
        </p:txBody>
      </p:sp>
      <p:grpSp>
        <p:nvGrpSpPr>
          <p:cNvPr id="2" name="Group 10"/>
          <p:cNvGrpSpPr>
            <a:grpSpLocks/>
          </p:cNvGrpSpPr>
          <p:nvPr/>
        </p:nvGrpSpPr>
        <p:grpSpPr bwMode="auto">
          <a:xfrm>
            <a:off x="419100" y="1350963"/>
            <a:ext cx="4248150" cy="2447925"/>
            <a:chOff x="4139952" y="3501008"/>
            <a:chExt cx="4248472" cy="2448272"/>
          </a:xfrm>
        </p:grpSpPr>
        <p:sp>
          <p:nvSpPr>
            <p:cNvPr id="72713" name="Cloud Callout 8"/>
            <p:cNvSpPr>
              <a:spLocks noChangeArrowheads="1"/>
            </p:cNvSpPr>
            <p:nvPr/>
          </p:nvSpPr>
          <p:spPr bwMode="auto">
            <a:xfrm>
              <a:off x="4139952" y="3501008"/>
              <a:ext cx="4248472" cy="2448272"/>
            </a:xfrm>
            <a:prstGeom prst="cloudCallout">
              <a:avLst>
                <a:gd name="adj1" fmla="val -20833"/>
                <a:gd name="adj2" fmla="val 62500"/>
              </a:avLst>
            </a:prstGeom>
            <a:solidFill>
              <a:schemeClr val="accent1"/>
            </a:solidFill>
            <a:ln w="9525" algn="ctr">
              <a:solidFill>
                <a:schemeClr val="tx1"/>
              </a:solidFill>
              <a:round/>
              <a:headEnd/>
              <a:tailEnd/>
            </a:ln>
          </p:spPr>
          <p:txBody>
            <a:bodyPr/>
            <a:lstStyle/>
            <a:p>
              <a:endParaRPr lang="en-US"/>
            </a:p>
          </p:txBody>
        </p:sp>
        <p:grpSp>
          <p:nvGrpSpPr>
            <p:cNvPr id="3" name="Group 9"/>
            <p:cNvGrpSpPr>
              <a:grpSpLocks/>
            </p:cNvGrpSpPr>
            <p:nvPr/>
          </p:nvGrpSpPr>
          <p:grpSpPr bwMode="auto">
            <a:xfrm>
              <a:off x="4762374" y="3861048"/>
              <a:ext cx="2577547" cy="1702250"/>
              <a:chOff x="2930557" y="718638"/>
              <a:chExt cx="3844960" cy="2422330"/>
            </a:xfrm>
          </p:grpSpPr>
          <p:pic>
            <p:nvPicPr>
              <p:cNvPr id="72715"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788024" y="764704"/>
                <a:ext cx="1987493" cy="2376264"/>
              </a:xfrm>
              <a:prstGeom prst="rect">
                <a:avLst/>
              </a:prstGeom>
              <a:noFill/>
              <a:ln w="9525">
                <a:noFill/>
                <a:miter lim="800000"/>
                <a:headEnd/>
                <a:tailEnd/>
              </a:ln>
            </p:spPr>
          </p:pic>
          <p:pic>
            <p:nvPicPr>
              <p:cNvPr id="72716"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930557" y="718638"/>
                <a:ext cx="1800200" cy="1721207"/>
              </a:xfrm>
              <a:prstGeom prst="rect">
                <a:avLst/>
              </a:prstGeom>
              <a:noFill/>
              <a:ln w="9525">
                <a:noFill/>
                <a:miter lim="800000"/>
                <a:headEnd/>
                <a:tailEnd/>
              </a:ln>
            </p:spPr>
          </p:pic>
        </p:grpSp>
      </p:grpSp>
      <p:pic>
        <p:nvPicPr>
          <p:cNvPr id="72708" name="Picture 1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15888" y="4133850"/>
            <a:ext cx="2952750" cy="2432050"/>
          </a:xfrm>
          <a:prstGeom prst="rect">
            <a:avLst/>
          </a:prstGeom>
          <a:noFill/>
          <a:ln w="9525">
            <a:noFill/>
            <a:miter lim="800000"/>
            <a:headEnd/>
            <a:tailEnd/>
          </a:ln>
        </p:spPr>
      </p:pic>
      <p:sp>
        <p:nvSpPr>
          <p:cNvPr id="72709" name="Rounded Rectangular Callout 16"/>
          <p:cNvSpPr>
            <a:spLocks noChangeArrowheads="1"/>
          </p:cNvSpPr>
          <p:nvPr/>
        </p:nvSpPr>
        <p:spPr bwMode="auto">
          <a:xfrm>
            <a:off x="3563938" y="5013325"/>
            <a:ext cx="2952750" cy="431800"/>
          </a:xfrm>
          <a:prstGeom prst="wedgeRoundRectCallout">
            <a:avLst>
              <a:gd name="adj1" fmla="val -109880"/>
              <a:gd name="adj2" fmla="val -123199"/>
              <a:gd name="adj3" fmla="val 16667"/>
            </a:avLst>
          </a:prstGeom>
          <a:solidFill>
            <a:srgbClr val="FFFF00"/>
          </a:solidFill>
          <a:ln w="9525" algn="ctr">
            <a:solidFill>
              <a:schemeClr val="tx1"/>
            </a:solidFill>
            <a:round/>
            <a:headEnd/>
            <a:tailEnd/>
          </a:ln>
        </p:spPr>
        <p:txBody>
          <a:bodyPr/>
          <a:lstStyle/>
          <a:p>
            <a:r>
              <a:rPr lang="en-US" sz="2000" i="0"/>
              <a:t>“I love you! Be my wife!”</a:t>
            </a:r>
          </a:p>
        </p:txBody>
      </p:sp>
      <p:sp>
        <p:nvSpPr>
          <p:cNvPr id="72710" name="Rectangle 2"/>
          <p:cNvSpPr>
            <a:spLocks noChangeArrowheads="1"/>
          </p:cNvSpPr>
          <p:nvPr/>
        </p:nvSpPr>
        <p:spPr bwMode="auto">
          <a:xfrm>
            <a:off x="138113" y="163513"/>
            <a:ext cx="8686800" cy="603250"/>
          </a:xfrm>
          <a:prstGeom prst="rect">
            <a:avLst/>
          </a:prstGeom>
          <a:noFill/>
          <a:ln w="9525">
            <a:noFill/>
            <a:miter lim="800000"/>
            <a:headEnd/>
            <a:tailEnd/>
          </a:ln>
        </p:spPr>
        <p:txBody>
          <a:bodyPr anchor="b"/>
          <a:lstStyle/>
          <a:p>
            <a:pPr eaLnBrk="0" hangingPunct="0"/>
            <a:r>
              <a:rPr kumimoji="1" lang="en-GB" sz="4000" i="0">
                <a:solidFill>
                  <a:schemeClr val="tx2"/>
                </a:solidFill>
              </a:rPr>
              <a:t>Need for Semantics (example): 9</a:t>
            </a:r>
          </a:p>
        </p:txBody>
      </p:sp>
      <p:sp>
        <p:nvSpPr>
          <p:cNvPr id="72711" name="Curved Up Arrow 19"/>
          <p:cNvSpPr>
            <a:spLocks noChangeArrowheads="1"/>
          </p:cNvSpPr>
          <p:nvPr/>
        </p:nvSpPr>
        <p:spPr bwMode="auto">
          <a:xfrm rot="-6345585">
            <a:off x="3937000" y="3359150"/>
            <a:ext cx="2065338" cy="992188"/>
          </a:xfrm>
          <a:prstGeom prst="curvedUpArrow">
            <a:avLst>
              <a:gd name="adj1" fmla="val 19679"/>
              <a:gd name="adj2" fmla="val 50016"/>
              <a:gd name="adj3" fmla="val 25000"/>
            </a:avLst>
          </a:prstGeom>
          <a:solidFill>
            <a:srgbClr val="3366FF"/>
          </a:solidFill>
          <a:ln w="9525" algn="ctr">
            <a:solidFill>
              <a:schemeClr val="tx1"/>
            </a:solidFill>
            <a:round/>
            <a:headEnd/>
            <a:tailEnd/>
          </a:ln>
        </p:spPr>
        <p:txBody>
          <a:bodyPr/>
          <a:lstStyle/>
          <a:p>
            <a:endParaRPr lang="en-US"/>
          </a:p>
        </p:txBody>
      </p:sp>
      <p:sp>
        <p:nvSpPr>
          <p:cNvPr id="21" name="Rounded Rectangular Callout 20"/>
          <p:cNvSpPr/>
          <p:nvPr/>
        </p:nvSpPr>
        <p:spPr bwMode="auto">
          <a:xfrm>
            <a:off x="5004048" y="980728"/>
            <a:ext cx="4139952" cy="1948206"/>
          </a:xfrm>
          <a:prstGeom prst="wedgeRoundRectCallout">
            <a:avLst>
              <a:gd name="adj1" fmla="val -45492"/>
              <a:gd name="adj2" fmla="val 71295"/>
              <a:gd name="adj3" fmla="val 16667"/>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r>
              <a:rPr lang="en-US" sz="2800" b="1" i="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This would be really a hard task to automate such a connection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1"/>
          <p:cNvSpPr>
            <a:spLocks noGrp="1"/>
          </p:cNvSpPr>
          <p:nvPr>
            <p:ph type="sldNum" sz="quarter" idx="12"/>
          </p:nvPr>
        </p:nvSpPr>
        <p:spPr>
          <a:noFill/>
        </p:spPr>
        <p:txBody>
          <a:bodyPr/>
          <a:lstStyle/>
          <a:p>
            <a:fld id="{B5BAA4FE-2C11-41E4-8AE6-30718B68F6F1}" type="slidenum">
              <a:rPr lang="en-US" smtClean="0"/>
              <a:pPr/>
              <a:t>43</a:t>
            </a:fld>
            <a:endParaRPr lang="en-US" smtClean="0"/>
          </a:p>
        </p:txBody>
      </p:sp>
      <p:sp>
        <p:nvSpPr>
          <p:cNvPr id="73731" name="Slide Number Placeholder 1"/>
          <p:cNvSpPr txBox="1">
            <a:spLocks/>
          </p:cNvSpPr>
          <p:nvPr/>
        </p:nvSpPr>
        <p:spPr bwMode="auto">
          <a:xfrm>
            <a:off x="6553200" y="6248400"/>
            <a:ext cx="1905000" cy="457200"/>
          </a:xfrm>
          <a:prstGeom prst="rect">
            <a:avLst/>
          </a:prstGeom>
          <a:noFill/>
          <a:ln w="9525">
            <a:noFill/>
            <a:miter lim="800000"/>
            <a:headEnd/>
            <a:tailEnd/>
          </a:ln>
        </p:spPr>
        <p:txBody>
          <a:bodyPr/>
          <a:lstStyle/>
          <a:p>
            <a:pPr algn="r">
              <a:spcBef>
                <a:spcPct val="50000"/>
              </a:spcBef>
            </a:pPr>
            <a:fld id="{1E03E2E4-1D9F-4668-B815-1492D0DCBB29}" type="slidenum">
              <a:rPr lang="en-US" sz="1400" i="0">
                <a:solidFill>
                  <a:schemeClr val="bg2"/>
                </a:solidFill>
              </a:rPr>
              <a:pPr algn="r">
                <a:spcBef>
                  <a:spcPct val="50000"/>
                </a:spcBef>
              </a:pPr>
              <a:t>43</a:t>
            </a:fld>
            <a:endParaRPr lang="en-US" sz="1400" i="0">
              <a:solidFill>
                <a:schemeClr val="bg2"/>
              </a:solidFill>
            </a:endParaRPr>
          </a:p>
        </p:txBody>
      </p:sp>
      <p:pic>
        <p:nvPicPr>
          <p:cNvPr id="73732" name="Picture 10"/>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15888" y="4133850"/>
            <a:ext cx="2952750" cy="2432050"/>
          </a:xfrm>
          <a:prstGeom prst="rect">
            <a:avLst/>
          </a:prstGeom>
          <a:noFill/>
          <a:ln w="9525">
            <a:noFill/>
            <a:miter lim="800000"/>
            <a:headEnd/>
            <a:tailEnd/>
          </a:ln>
        </p:spPr>
      </p:pic>
      <p:sp>
        <p:nvSpPr>
          <p:cNvPr id="73733" name="Rounded Rectangular Callout 6"/>
          <p:cNvSpPr>
            <a:spLocks noChangeArrowheads="1"/>
          </p:cNvSpPr>
          <p:nvPr/>
        </p:nvSpPr>
        <p:spPr bwMode="auto">
          <a:xfrm>
            <a:off x="107950" y="2060575"/>
            <a:ext cx="2951163" cy="431800"/>
          </a:xfrm>
          <a:prstGeom prst="wedgeRoundRectCallout">
            <a:avLst>
              <a:gd name="adj1" fmla="val -15736"/>
              <a:gd name="adj2" fmla="val 430005"/>
              <a:gd name="adj3" fmla="val 16667"/>
            </a:avLst>
          </a:prstGeom>
          <a:solidFill>
            <a:srgbClr val="FFFF00"/>
          </a:solidFill>
          <a:ln w="9525" algn="ctr">
            <a:solidFill>
              <a:schemeClr val="tx1"/>
            </a:solidFill>
            <a:round/>
            <a:headEnd/>
            <a:tailEnd/>
          </a:ln>
        </p:spPr>
        <p:txBody>
          <a:bodyPr/>
          <a:lstStyle/>
          <a:p>
            <a:r>
              <a:rPr lang="en-US" sz="2000" i="0"/>
              <a:t>“I love you! Be my wife!”</a:t>
            </a:r>
          </a:p>
        </p:txBody>
      </p:sp>
      <p:sp>
        <p:nvSpPr>
          <p:cNvPr id="73734" name="Rectangle 2"/>
          <p:cNvSpPr>
            <a:spLocks noChangeArrowheads="1"/>
          </p:cNvSpPr>
          <p:nvPr/>
        </p:nvSpPr>
        <p:spPr bwMode="auto">
          <a:xfrm>
            <a:off x="138113" y="163513"/>
            <a:ext cx="8686800" cy="603250"/>
          </a:xfrm>
          <a:prstGeom prst="rect">
            <a:avLst/>
          </a:prstGeom>
          <a:noFill/>
          <a:ln w="9525">
            <a:noFill/>
            <a:miter lim="800000"/>
            <a:headEnd/>
            <a:tailEnd/>
          </a:ln>
        </p:spPr>
        <p:txBody>
          <a:bodyPr anchor="b"/>
          <a:lstStyle/>
          <a:p>
            <a:pPr eaLnBrk="0" hangingPunct="0"/>
            <a:r>
              <a:rPr kumimoji="1" lang="en-GB" sz="4000" i="0">
                <a:solidFill>
                  <a:schemeClr val="tx2"/>
                </a:solidFill>
              </a:rPr>
              <a:t>Need for Semantics (example): 10</a:t>
            </a:r>
          </a:p>
        </p:txBody>
      </p:sp>
      <p:sp>
        <p:nvSpPr>
          <p:cNvPr id="73735" name="Rounded Rectangular Callout 8"/>
          <p:cNvSpPr>
            <a:spLocks noChangeArrowheads="1"/>
          </p:cNvSpPr>
          <p:nvPr/>
        </p:nvSpPr>
        <p:spPr bwMode="auto">
          <a:xfrm>
            <a:off x="2157413" y="3284538"/>
            <a:ext cx="2663825" cy="1001718"/>
          </a:xfrm>
          <a:prstGeom prst="wedgeRoundRectCallout">
            <a:avLst>
              <a:gd name="adj1" fmla="val -67745"/>
              <a:gd name="adj2" fmla="val 136384"/>
              <a:gd name="adj3" fmla="val 16667"/>
            </a:avLst>
          </a:prstGeom>
          <a:solidFill>
            <a:srgbClr val="FFFF00"/>
          </a:solidFill>
          <a:ln w="9525" algn="ctr">
            <a:solidFill>
              <a:schemeClr val="tx1"/>
            </a:solidFill>
            <a:round/>
            <a:headEnd/>
            <a:tailEnd/>
          </a:ln>
        </p:spPr>
        <p:txBody>
          <a:bodyPr/>
          <a:lstStyle/>
          <a:p>
            <a:r>
              <a:rPr lang="en-US" sz="2000" i="0" dirty="0"/>
              <a:t>“I am in love with you! Would you marry me!”</a:t>
            </a:r>
          </a:p>
        </p:txBody>
      </p:sp>
      <p:sp>
        <p:nvSpPr>
          <p:cNvPr id="73736" name="Rounded Rectangular Callout 10"/>
          <p:cNvSpPr>
            <a:spLocks noChangeArrowheads="1"/>
          </p:cNvSpPr>
          <p:nvPr/>
        </p:nvSpPr>
        <p:spPr bwMode="auto">
          <a:xfrm>
            <a:off x="2987675" y="5497530"/>
            <a:ext cx="3887788" cy="503238"/>
          </a:xfrm>
          <a:prstGeom prst="wedgeRoundRectCallout">
            <a:avLst>
              <a:gd name="adj1" fmla="val -80928"/>
              <a:gd name="adj2" fmla="val -109270"/>
              <a:gd name="adj3" fmla="val 16667"/>
            </a:avLst>
          </a:prstGeom>
          <a:solidFill>
            <a:srgbClr val="FFFF00"/>
          </a:solidFill>
          <a:ln w="9525" algn="ctr">
            <a:solidFill>
              <a:schemeClr val="tx1"/>
            </a:solidFill>
            <a:round/>
            <a:headEnd/>
            <a:tailEnd/>
          </a:ln>
        </p:spPr>
        <p:txBody>
          <a:bodyPr/>
          <a:lstStyle/>
          <a:p>
            <a:r>
              <a:rPr lang="en-US" sz="2000" i="0"/>
              <a:t>“</a:t>
            </a:r>
            <a:r>
              <a:rPr lang="zh-CN" altLang="en-US" sz="2000" i="0">
                <a:ea typeface="SimSun" pitchFamily="2" charset="-122"/>
              </a:rPr>
              <a:t>我爱你！请问你愿意嫁给我吗</a:t>
            </a:r>
            <a:r>
              <a:rPr lang="en-US" altLang="zh-CN" sz="2000" i="0">
                <a:ea typeface="SimSun" pitchFamily="2" charset="-122"/>
              </a:rPr>
              <a:t>!</a:t>
            </a:r>
            <a:r>
              <a:rPr lang="en-US" sz="2000" i="0"/>
              <a:t>”</a:t>
            </a:r>
          </a:p>
        </p:txBody>
      </p:sp>
      <p:sp>
        <p:nvSpPr>
          <p:cNvPr id="73737" name="Left-Right Arrow 14"/>
          <p:cNvSpPr>
            <a:spLocks noChangeArrowheads="1"/>
          </p:cNvSpPr>
          <p:nvPr/>
        </p:nvSpPr>
        <p:spPr bwMode="auto">
          <a:xfrm rot="5400000">
            <a:off x="3918744" y="4650596"/>
            <a:ext cx="1216025" cy="484187"/>
          </a:xfrm>
          <a:prstGeom prst="leftRightArrow">
            <a:avLst>
              <a:gd name="adj1" fmla="val 50000"/>
              <a:gd name="adj2" fmla="val 64996"/>
            </a:avLst>
          </a:prstGeom>
          <a:solidFill>
            <a:srgbClr val="3366FF"/>
          </a:solidFill>
          <a:ln w="9525" algn="ctr">
            <a:solidFill>
              <a:schemeClr val="tx1"/>
            </a:solidFill>
            <a:round/>
            <a:headEnd/>
            <a:tailEnd/>
          </a:ln>
        </p:spPr>
        <p:txBody>
          <a:bodyPr/>
          <a:lstStyle/>
          <a:p>
            <a:endParaRPr lang="en-US"/>
          </a:p>
        </p:txBody>
      </p:sp>
      <p:sp>
        <p:nvSpPr>
          <p:cNvPr id="73738" name="Left-Right Arrow 15"/>
          <p:cNvSpPr>
            <a:spLocks noChangeArrowheads="1"/>
          </p:cNvSpPr>
          <p:nvPr/>
        </p:nvSpPr>
        <p:spPr bwMode="auto">
          <a:xfrm rot="3115801">
            <a:off x="2879725" y="2538413"/>
            <a:ext cx="1217613" cy="484187"/>
          </a:xfrm>
          <a:prstGeom prst="leftRightArrow">
            <a:avLst>
              <a:gd name="adj1" fmla="val 50000"/>
              <a:gd name="adj2" fmla="val 65081"/>
            </a:avLst>
          </a:prstGeom>
          <a:solidFill>
            <a:srgbClr val="3366FF"/>
          </a:solidFill>
          <a:ln w="9525" algn="ctr">
            <a:solidFill>
              <a:schemeClr val="tx1"/>
            </a:solidFill>
            <a:round/>
            <a:headEnd/>
            <a:tailEnd/>
          </a:ln>
        </p:spPr>
        <p:txBody>
          <a:bodyPr/>
          <a:lstStyle/>
          <a:p>
            <a:endParaRPr lang="en-US"/>
          </a:p>
        </p:txBody>
      </p:sp>
      <p:sp>
        <p:nvSpPr>
          <p:cNvPr id="18" name="Rounded Rectangular Callout 17"/>
          <p:cNvSpPr/>
          <p:nvPr/>
        </p:nvSpPr>
        <p:spPr bwMode="auto">
          <a:xfrm>
            <a:off x="4857752" y="1428736"/>
            <a:ext cx="4000528" cy="1512168"/>
          </a:xfrm>
          <a:prstGeom prst="wedgeRoundRectCallout">
            <a:avLst>
              <a:gd name="adj1" fmla="val -55087"/>
              <a:gd name="adj2" fmla="val 162937"/>
              <a:gd name="adj3" fmla="val 16667"/>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endParaRPr lang="en-US" sz="2800" b="1" i="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19" name="Rounded Rectangular Callout 18"/>
          <p:cNvSpPr/>
          <p:nvPr/>
        </p:nvSpPr>
        <p:spPr bwMode="auto">
          <a:xfrm>
            <a:off x="4286248" y="1196961"/>
            <a:ext cx="4676739" cy="1946287"/>
          </a:xfrm>
          <a:prstGeom prst="wedgeRoundRectCallout">
            <a:avLst>
              <a:gd name="adj1" fmla="val -64596"/>
              <a:gd name="adj2" fmla="val 26924"/>
              <a:gd name="adj3" fmla="val 16667"/>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r>
              <a:rPr lang="en-US" sz="2800" b="1" i="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This would be really a hard task to automate any of these connections as well!</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Cloud Callout 15"/>
          <p:cNvSpPr>
            <a:spLocks noChangeArrowheads="1"/>
          </p:cNvSpPr>
          <p:nvPr/>
        </p:nvSpPr>
        <p:spPr bwMode="auto">
          <a:xfrm>
            <a:off x="5148263" y="3357563"/>
            <a:ext cx="3671887" cy="2879725"/>
          </a:xfrm>
          <a:prstGeom prst="cloudCallout">
            <a:avLst>
              <a:gd name="adj1" fmla="val 29236"/>
              <a:gd name="adj2" fmla="val -85560"/>
            </a:avLst>
          </a:prstGeom>
          <a:solidFill>
            <a:schemeClr val="accent1"/>
          </a:solidFill>
          <a:ln w="9525" algn="ctr">
            <a:solidFill>
              <a:schemeClr val="tx1"/>
            </a:solidFill>
            <a:round/>
            <a:headEnd/>
            <a:tailEnd/>
          </a:ln>
        </p:spPr>
        <p:txBody>
          <a:bodyPr/>
          <a:lstStyle/>
          <a:p>
            <a:endParaRPr lang="en-US"/>
          </a:p>
        </p:txBody>
      </p:sp>
      <p:sp>
        <p:nvSpPr>
          <p:cNvPr id="1029" name="Slide Number Placeholder 1"/>
          <p:cNvSpPr>
            <a:spLocks noGrp="1"/>
          </p:cNvSpPr>
          <p:nvPr>
            <p:ph type="sldNum" sz="quarter" idx="12"/>
          </p:nvPr>
        </p:nvSpPr>
        <p:spPr>
          <a:noFill/>
        </p:spPr>
        <p:txBody>
          <a:bodyPr/>
          <a:lstStyle/>
          <a:p>
            <a:fld id="{6FA6B64C-FB70-4E38-AD66-2115F5D4A9D8}" type="slidenum">
              <a:rPr lang="en-US" smtClean="0"/>
              <a:pPr/>
              <a:t>44</a:t>
            </a:fld>
            <a:endParaRPr lang="en-US" smtClean="0"/>
          </a:p>
        </p:txBody>
      </p:sp>
      <p:sp>
        <p:nvSpPr>
          <p:cNvPr id="1030" name="Cloud Callout 8"/>
          <p:cNvSpPr>
            <a:spLocks noChangeArrowheads="1"/>
          </p:cNvSpPr>
          <p:nvPr/>
        </p:nvSpPr>
        <p:spPr bwMode="auto">
          <a:xfrm>
            <a:off x="419100" y="1350963"/>
            <a:ext cx="4248150" cy="2447925"/>
          </a:xfrm>
          <a:prstGeom prst="cloudCallout">
            <a:avLst>
              <a:gd name="adj1" fmla="val -20833"/>
              <a:gd name="adj2" fmla="val 62500"/>
            </a:avLst>
          </a:prstGeom>
          <a:solidFill>
            <a:schemeClr val="accent1"/>
          </a:solidFill>
          <a:ln w="9525" algn="ctr">
            <a:solidFill>
              <a:schemeClr val="tx1"/>
            </a:solidFill>
            <a:round/>
            <a:headEnd/>
            <a:tailEnd/>
          </a:ln>
        </p:spPr>
        <p:txBody>
          <a:bodyPr/>
          <a:lstStyle/>
          <a:p>
            <a:endParaRPr lang="en-US"/>
          </a:p>
        </p:txBody>
      </p:sp>
      <p:grpSp>
        <p:nvGrpSpPr>
          <p:cNvPr id="2" name="Group 9"/>
          <p:cNvGrpSpPr>
            <a:grpSpLocks/>
          </p:cNvGrpSpPr>
          <p:nvPr/>
        </p:nvGrpSpPr>
        <p:grpSpPr bwMode="auto">
          <a:xfrm>
            <a:off x="1041400" y="1711325"/>
            <a:ext cx="1946275" cy="1285875"/>
            <a:chOff x="2930557" y="718638"/>
            <a:chExt cx="3844960" cy="2422330"/>
          </a:xfrm>
        </p:grpSpPr>
        <p:pic>
          <p:nvPicPr>
            <p:cNvPr id="1042"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788024" y="764704"/>
              <a:ext cx="1987493" cy="2376264"/>
            </a:xfrm>
            <a:prstGeom prst="rect">
              <a:avLst/>
            </a:prstGeom>
            <a:noFill/>
            <a:ln w="9525">
              <a:noFill/>
              <a:miter lim="800000"/>
              <a:headEnd/>
              <a:tailEnd/>
            </a:ln>
          </p:spPr>
        </p:pic>
        <p:pic>
          <p:nvPicPr>
            <p:cNvPr id="1043"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930557" y="718638"/>
              <a:ext cx="1800200" cy="1721207"/>
            </a:xfrm>
            <a:prstGeom prst="rect">
              <a:avLst/>
            </a:prstGeom>
            <a:noFill/>
            <a:ln w="9525">
              <a:noFill/>
              <a:miter lim="800000"/>
              <a:headEnd/>
              <a:tailEnd/>
            </a:ln>
          </p:spPr>
        </p:pic>
      </p:grpSp>
      <p:grpSp>
        <p:nvGrpSpPr>
          <p:cNvPr id="3" name="Group 12"/>
          <p:cNvGrpSpPr>
            <a:grpSpLocks/>
          </p:cNvGrpSpPr>
          <p:nvPr/>
        </p:nvGrpSpPr>
        <p:grpSpPr bwMode="auto">
          <a:xfrm>
            <a:off x="6165850" y="4149725"/>
            <a:ext cx="2146300" cy="1557338"/>
            <a:chOff x="4499992" y="3356992"/>
            <a:chExt cx="3189672" cy="2592288"/>
          </a:xfrm>
        </p:grpSpPr>
        <p:pic>
          <p:nvPicPr>
            <p:cNvPr id="1040" name="Picture 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012160" y="3789040"/>
              <a:ext cx="1677504" cy="2160240"/>
            </a:xfrm>
            <a:prstGeom prst="rect">
              <a:avLst/>
            </a:prstGeom>
            <a:noFill/>
            <a:ln w="9525">
              <a:noFill/>
              <a:miter lim="800000"/>
              <a:headEnd/>
              <a:tailEnd/>
            </a:ln>
          </p:spPr>
        </p:pic>
        <p:pic>
          <p:nvPicPr>
            <p:cNvPr id="1041" name="Picture 8"/>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499992" y="3356992"/>
              <a:ext cx="1504950" cy="2571750"/>
            </a:xfrm>
            <a:prstGeom prst="rect">
              <a:avLst/>
            </a:prstGeom>
            <a:noFill/>
            <a:ln w="9525">
              <a:noFill/>
              <a:miter lim="800000"/>
              <a:headEnd/>
              <a:tailEnd/>
            </a:ln>
          </p:spPr>
        </p:pic>
      </p:grpSp>
      <p:pic>
        <p:nvPicPr>
          <p:cNvPr id="1033" name="Picture 9"/>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6300788" y="476250"/>
            <a:ext cx="2357437" cy="2989263"/>
          </a:xfrm>
          <a:prstGeom prst="rect">
            <a:avLst/>
          </a:prstGeom>
          <a:noFill/>
          <a:ln w="9525">
            <a:noFill/>
            <a:miter lim="800000"/>
            <a:headEnd/>
            <a:tailEnd/>
          </a:ln>
        </p:spPr>
      </p:pic>
      <p:pic>
        <p:nvPicPr>
          <p:cNvPr id="1034" name="Picture 10"/>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115888" y="4133850"/>
            <a:ext cx="2952750" cy="2432050"/>
          </a:xfrm>
          <a:prstGeom prst="rect">
            <a:avLst/>
          </a:prstGeom>
          <a:noFill/>
          <a:ln w="9525">
            <a:noFill/>
            <a:miter lim="800000"/>
            <a:headEnd/>
            <a:tailEnd/>
          </a:ln>
        </p:spPr>
      </p:pic>
      <p:sp>
        <p:nvSpPr>
          <p:cNvPr id="1035" name="Rectangle 2"/>
          <p:cNvSpPr>
            <a:spLocks noChangeArrowheads="1"/>
          </p:cNvSpPr>
          <p:nvPr/>
        </p:nvSpPr>
        <p:spPr bwMode="auto">
          <a:xfrm>
            <a:off x="138113" y="163513"/>
            <a:ext cx="8686800" cy="603250"/>
          </a:xfrm>
          <a:prstGeom prst="rect">
            <a:avLst/>
          </a:prstGeom>
          <a:noFill/>
          <a:ln w="9525">
            <a:noFill/>
            <a:miter lim="800000"/>
            <a:headEnd/>
            <a:tailEnd/>
          </a:ln>
        </p:spPr>
        <p:txBody>
          <a:bodyPr anchor="b"/>
          <a:lstStyle/>
          <a:p>
            <a:pPr eaLnBrk="0" hangingPunct="0"/>
            <a:r>
              <a:rPr kumimoji="1" lang="en-GB" sz="4000" i="0">
                <a:solidFill>
                  <a:schemeClr val="tx2"/>
                </a:solidFill>
              </a:rPr>
              <a:t>Need for Semantics (example): 11</a:t>
            </a:r>
          </a:p>
        </p:txBody>
      </p:sp>
      <p:sp>
        <p:nvSpPr>
          <p:cNvPr id="1036" name="Left-Right Arrow 19"/>
          <p:cNvSpPr>
            <a:spLocks noChangeArrowheads="1"/>
          </p:cNvSpPr>
          <p:nvPr/>
        </p:nvSpPr>
        <p:spPr bwMode="auto">
          <a:xfrm rot="2093851">
            <a:off x="3890963" y="3567113"/>
            <a:ext cx="1457325" cy="484187"/>
          </a:xfrm>
          <a:prstGeom prst="leftRightArrow">
            <a:avLst>
              <a:gd name="adj1" fmla="val 50000"/>
              <a:gd name="adj2" fmla="val 65018"/>
            </a:avLst>
          </a:prstGeom>
          <a:solidFill>
            <a:srgbClr val="3366FF"/>
          </a:solidFill>
          <a:ln w="9525" algn="ctr">
            <a:solidFill>
              <a:schemeClr val="tx1"/>
            </a:solidFill>
            <a:round/>
            <a:headEnd/>
            <a:tailEnd/>
          </a:ln>
        </p:spPr>
        <p:txBody>
          <a:bodyPr/>
          <a:lstStyle/>
          <a:p>
            <a:endParaRPr lang="en-US"/>
          </a:p>
        </p:txBody>
      </p:sp>
      <p:sp>
        <p:nvSpPr>
          <p:cNvPr id="21" name="Rounded Rectangular Callout 20"/>
          <p:cNvSpPr/>
          <p:nvPr/>
        </p:nvSpPr>
        <p:spPr bwMode="auto">
          <a:xfrm>
            <a:off x="2195736" y="4149080"/>
            <a:ext cx="2592288" cy="2520280"/>
          </a:xfrm>
          <a:prstGeom prst="wedgeRoundRectCallout">
            <a:avLst>
              <a:gd name="adj1" fmla="val 37438"/>
              <a:gd name="adj2" fmla="val -59377"/>
              <a:gd name="adj3" fmla="val 16667"/>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r>
              <a:rPr lang="en-US" b="1" i="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However to automatically discover meaning of such a connection is doable!</a:t>
            </a:r>
          </a:p>
        </p:txBody>
      </p:sp>
      <p:graphicFrame>
        <p:nvGraphicFramePr>
          <p:cNvPr id="1026" name="Object 12"/>
          <p:cNvGraphicFramePr>
            <a:graphicFrameLocks noChangeAspect="1"/>
          </p:cNvGraphicFramePr>
          <p:nvPr/>
        </p:nvGraphicFramePr>
        <p:xfrm>
          <a:off x="3203575" y="2852738"/>
          <a:ext cx="723900" cy="698500"/>
        </p:xfrm>
        <a:graphic>
          <a:graphicData uri="http://schemas.openxmlformats.org/presentationml/2006/ole">
            <mc:AlternateContent xmlns:mc="http://schemas.openxmlformats.org/markup-compatibility/2006">
              <mc:Choice xmlns:v="urn:schemas-microsoft-com:vml" Requires="v">
                <p:oleObj spid="_x0000_s154636" name="Clip" r:id="rId9" imgW="1333333" imgH="1285714" progId="">
                  <p:embed/>
                </p:oleObj>
              </mc:Choice>
              <mc:Fallback>
                <p:oleObj name="Clip" r:id="rId9" imgW="1333333" imgH="1285714" progId="">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3575" y="2852738"/>
                        <a:ext cx="723900"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nvGraphicFramePr>
        <p:xfrm>
          <a:off x="5238750" y="4149725"/>
          <a:ext cx="723900" cy="698500"/>
        </p:xfrm>
        <a:graphic>
          <a:graphicData uri="http://schemas.openxmlformats.org/presentationml/2006/ole">
            <mc:AlternateContent xmlns:mc="http://schemas.openxmlformats.org/markup-compatibility/2006">
              <mc:Choice xmlns:v="urn:schemas-microsoft-com:vml" Requires="v">
                <p:oleObj spid="_x0000_s154637" name="Clip" r:id="rId11" imgW="1333333" imgH="1285714" progId="">
                  <p:embed/>
                </p:oleObj>
              </mc:Choice>
              <mc:Fallback>
                <p:oleObj name="Clip" r:id="rId11" imgW="1333333" imgH="1285714" progId="">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38750" y="4149725"/>
                        <a:ext cx="723900"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8" name="Rounded Rectangular Callout 21"/>
          <p:cNvSpPr>
            <a:spLocks noChangeArrowheads="1"/>
          </p:cNvSpPr>
          <p:nvPr/>
        </p:nvSpPr>
        <p:spPr bwMode="auto">
          <a:xfrm>
            <a:off x="4198948" y="1285860"/>
            <a:ext cx="1944688" cy="1081087"/>
          </a:xfrm>
          <a:prstGeom prst="wedgeRoundRectCallout">
            <a:avLst>
              <a:gd name="adj1" fmla="val -65620"/>
              <a:gd name="adj2" fmla="val 113824"/>
              <a:gd name="adj3" fmla="val 16667"/>
            </a:avLst>
          </a:prstGeom>
          <a:solidFill>
            <a:srgbClr val="FFFF00"/>
          </a:solidFill>
          <a:ln w="9525" algn="ctr">
            <a:solidFill>
              <a:schemeClr val="tx1"/>
            </a:solidFill>
            <a:round/>
            <a:headEnd/>
            <a:tailEnd/>
          </a:ln>
        </p:spPr>
        <p:txBody>
          <a:bodyPr/>
          <a:lstStyle/>
          <a:p>
            <a:endParaRPr lang="en-US" sz="2000" i="0" dirty="0"/>
          </a:p>
        </p:txBody>
      </p:sp>
      <p:sp>
        <p:nvSpPr>
          <p:cNvPr id="1039" name="Rounded Rectangular Callout 22"/>
          <p:cNvSpPr>
            <a:spLocks noChangeArrowheads="1"/>
          </p:cNvSpPr>
          <p:nvPr/>
        </p:nvSpPr>
        <p:spPr bwMode="auto">
          <a:xfrm>
            <a:off x="4140200" y="1268413"/>
            <a:ext cx="2217750" cy="1081087"/>
          </a:xfrm>
          <a:prstGeom prst="wedgeRoundRectCallout">
            <a:avLst>
              <a:gd name="adj1" fmla="val 22389"/>
              <a:gd name="adj2" fmla="val 210218"/>
              <a:gd name="adj3" fmla="val 16667"/>
            </a:avLst>
          </a:prstGeom>
          <a:solidFill>
            <a:srgbClr val="FFFF00"/>
          </a:solidFill>
          <a:ln w="9525" algn="ctr">
            <a:solidFill>
              <a:schemeClr val="tx1"/>
            </a:solidFill>
            <a:round/>
            <a:headEnd/>
            <a:tailEnd/>
          </a:ln>
        </p:spPr>
        <p:txBody>
          <a:bodyPr/>
          <a:lstStyle/>
          <a:p>
            <a:r>
              <a:rPr lang="en-US" sz="2000" i="0" dirty="0"/>
              <a:t>Formal explicit representations of the meaning</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1"/>
          <p:cNvSpPr>
            <a:spLocks noGrp="1"/>
          </p:cNvSpPr>
          <p:nvPr>
            <p:ph type="sldNum" sz="quarter" idx="12"/>
          </p:nvPr>
        </p:nvSpPr>
        <p:spPr>
          <a:noFill/>
        </p:spPr>
        <p:txBody>
          <a:bodyPr/>
          <a:lstStyle/>
          <a:p>
            <a:fld id="{B8D9F49D-8127-4B7A-98CF-890BA27563A5}" type="slidenum">
              <a:rPr lang="en-US" smtClean="0"/>
              <a:pPr/>
              <a:t>45</a:t>
            </a:fld>
            <a:endParaRPr lang="en-US" smtClean="0"/>
          </a:p>
        </p:txBody>
      </p:sp>
      <p:cxnSp>
        <p:nvCxnSpPr>
          <p:cNvPr id="2052" name="Straight Arrow Connector 2"/>
          <p:cNvCxnSpPr>
            <a:cxnSpLocks noChangeShapeType="1"/>
          </p:cNvCxnSpPr>
          <p:nvPr/>
        </p:nvCxnSpPr>
        <p:spPr bwMode="auto">
          <a:xfrm flipV="1">
            <a:off x="2195513" y="2349500"/>
            <a:ext cx="4537075" cy="2663825"/>
          </a:xfrm>
          <a:prstGeom prst="straightConnector1">
            <a:avLst/>
          </a:prstGeom>
          <a:noFill/>
          <a:ln w="63500" algn="ctr">
            <a:solidFill>
              <a:srgbClr val="0033CC"/>
            </a:solidFill>
            <a:prstDash val="dash"/>
            <a:round/>
            <a:headEnd type="stealth" w="lg" len="lg"/>
            <a:tailEnd type="stealth" w="lg" len="lg"/>
          </a:ln>
        </p:spPr>
      </p:cxnSp>
      <p:sp>
        <p:nvSpPr>
          <p:cNvPr id="2053" name="Slide Number Placeholder 1"/>
          <p:cNvSpPr txBox="1">
            <a:spLocks/>
          </p:cNvSpPr>
          <p:nvPr/>
        </p:nvSpPr>
        <p:spPr bwMode="auto">
          <a:xfrm>
            <a:off x="6553200" y="6248400"/>
            <a:ext cx="1905000" cy="457200"/>
          </a:xfrm>
          <a:prstGeom prst="rect">
            <a:avLst/>
          </a:prstGeom>
          <a:noFill/>
          <a:ln w="9525">
            <a:noFill/>
            <a:miter lim="800000"/>
            <a:headEnd/>
            <a:tailEnd/>
          </a:ln>
        </p:spPr>
        <p:txBody>
          <a:bodyPr/>
          <a:lstStyle/>
          <a:p>
            <a:pPr algn="r">
              <a:spcBef>
                <a:spcPct val="50000"/>
              </a:spcBef>
            </a:pPr>
            <a:fld id="{0D649ED3-7165-4ED2-B842-83BD8B9E6794}" type="slidenum">
              <a:rPr lang="en-US" sz="1400" i="0">
                <a:solidFill>
                  <a:schemeClr val="bg2"/>
                </a:solidFill>
              </a:rPr>
              <a:pPr algn="r">
                <a:spcBef>
                  <a:spcPct val="50000"/>
                </a:spcBef>
              </a:pPr>
              <a:t>45</a:t>
            </a:fld>
            <a:endParaRPr lang="en-US" sz="1400" i="0">
              <a:solidFill>
                <a:schemeClr val="bg2"/>
              </a:solidFill>
            </a:endParaRPr>
          </a:p>
        </p:txBody>
      </p:sp>
      <p:pic>
        <p:nvPicPr>
          <p:cNvPr id="2054" name="Picture 9"/>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300788" y="476250"/>
            <a:ext cx="2357437" cy="2989263"/>
          </a:xfrm>
          <a:prstGeom prst="rect">
            <a:avLst/>
          </a:prstGeom>
          <a:noFill/>
          <a:ln w="9525">
            <a:noFill/>
            <a:miter lim="800000"/>
            <a:headEnd/>
            <a:tailEnd/>
          </a:ln>
        </p:spPr>
      </p:pic>
      <p:pic>
        <p:nvPicPr>
          <p:cNvPr id="2055" name="Picture 1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15888" y="4133850"/>
            <a:ext cx="2952750" cy="2432050"/>
          </a:xfrm>
          <a:prstGeom prst="rect">
            <a:avLst/>
          </a:prstGeom>
          <a:noFill/>
          <a:ln w="9525">
            <a:noFill/>
            <a:miter lim="800000"/>
            <a:headEnd/>
            <a:tailEnd/>
          </a:ln>
        </p:spPr>
      </p:pic>
      <p:sp>
        <p:nvSpPr>
          <p:cNvPr id="2056" name="Rounded Rectangular Callout 6"/>
          <p:cNvSpPr>
            <a:spLocks noChangeArrowheads="1"/>
          </p:cNvSpPr>
          <p:nvPr/>
        </p:nvSpPr>
        <p:spPr bwMode="auto">
          <a:xfrm>
            <a:off x="2411413" y="2997200"/>
            <a:ext cx="2952750" cy="1655763"/>
          </a:xfrm>
          <a:prstGeom prst="wedgeRoundRectCallout">
            <a:avLst>
              <a:gd name="adj1" fmla="val -68787"/>
              <a:gd name="adj2" fmla="val 54005"/>
              <a:gd name="adj3" fmla="val 16667"/>
            </a:avLst>
          </a:prstGeom>
          <a:solidFill>
            <a:srgbClr val="FFFF00"/>
          </a:solidFill>
          <a:ln w="9525" algn="ctr">
            <a:solidFill>
              <a:schemeClr val="tx1"/>
            </a:solidFill>
            <a:round/>
            <a:headEnd/>
            <a:tailEnd/>
          </a:ln>
        </p:spPr>
        <p:txBody>
          <a:bodyPr/>
          <a:lstStyle/>
          <a:p>
            <a:endParaRPr lang="en-US" sz="2000" i="0"/>
          </a:p>
        </p:txBody>
      </p:sp>
      <p:sp>
        <p:nvSpPr>
          <p:cNvPr id="8" name="Rectangle 7"/>
          <p:cNvSpPr/>
          <p:nvPr/>
        </p:nvSpPr>
        <p:spPr>
          <a:xfrm>
            <a:off x="107504" y="1196752"/>
            <a:ext cx="4794555" cy="1754326"/>
          </a:xfrm>
          <a:prstGeom prst="rect">
            <a:avLst/>
          </a:prstGeom>
          <a:noFill/>
        </p:spPr>
        <p:txBody>
          <a:bodyPr>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Now he says explicitly:</a:t>
            </a:r>
          </a:p>
        </p:txBody>
      </p:sp>
      <p:sp>
        <p:nvSpPr>
          <p:cNvPr id="2058" name="Rectangle 2"/>
          <p:cNvSpPr>
            <a:spLocks noChangeArrowheads="1"/>
          </p:cNvSpPr>
          <p:nvPr/>
        </p:nvSpPr>
        <p:spPr bwMode="auto">
          <a:xfrm>
            <a:off x="138113" y="163513"/>
            <a:ext cx="8686800" cy="603250"/>
          </a:xfrm>
          <a:prstGeom prst="rect">
            <a:avLst/>
          </a:prstGeom>
          <a:noFill/>
          <a:ln w="9525">
            <a:noFill/>
            <a:miter lim="800000"/>
            <a:headEnd/>
            <a:tailEnd/>
          </a:ln>
        </p:spPr>
        <p:txBody>
          <a:bodyPr anchor="b"/>
          <a:lstStyle/>
          <a:p>
            <a:pPr eaLnBrk="0" hangingPunct="0"/>
            <a:r>
              <a:rPr kumimoji="1" lang="en-GB" sz="4000" i="0">
                <a:solidFill>
                  <a:schemeClr val="tx2"/>
                </a:solidFill>
              </a:rPr>
              <a:t>Need for Semantics (example): 12</a:t>
            </a:r>
          </a:p>
        </p:txBody>
      </p:sp>
      <p:graphicFrame>
        <p:nvGraphicFramePr>
          <p:cNvPr id="2050" name="Object 12"/>
          <p:cNvGraphicFramePr>
            <a:graphicFrameLocks noChangeAspect="1"/>
          </p:cNvGraphicFramePr>
          <p:nvPr/>
        </p:nvGraphicFramePr>
        <p:xfrm>
          <a:off x="3692525" y="3141663"/>
          <a:ext cx="1417638" cy="1368425"/>
        </p:xfrm>
        <a:graphic>
          <a:graphicData uri="http://schemas.openxmlformats.org/presentationml/2006/ole">
            <mc:AlternateContent xmlns:mc="http://schemas.openxmlformats.org/markup-compatibility/2006">
              <mc:Choice xmlns:v="urn:schemas-microsoft-com:vml" Requires="v">
                <p:oleObj spid="_x0000_s155655" name="Clip" r:id="rId5" imgW="1333333" imgH="1285714" progId="">
                  <p:embed/>
                </p:oleObj>
              </mc:Choice>
              <mc:Fallback>
                <p:oleObj name="Clip" r:id="rId5" imgW="1333333" imgH="1285714" progId="">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2525" y="3141663"/>
                        <a:ext cx="1417638" cy="1368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9"/>
          <p:cNvGrpSpPr>
            <a:grpSpLocks/>
          </p:cNvGrpSpPr>
          <p:nvPr/>
        </p:nvGrpSpPr>
        <p:grpSpPr bwMode="auto">
          <a:xfrm>
            <a:off x="2573338" y="3482975"/>
            <a:ext cx="1296987" cy="792163"/>
            <a:chOff x="2930557" y="718638"/>
            <a:chExt cx="3844960" cy="2422330"/>
          </a:xfrm>
        </p:grpSpPr>
        <p:pic>
          <p:nvPicPr>
            <p:cNvPr id="2060" name="Picture 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4788024" y="764704"/>
              <a:ext cx="1987493" cy="2376264"/>
            </a:xfrm>
            <a:prstGeom prst="rect">
              <a:avLst/>
            </a:prstGeom>
            <a:noFill/>
            <a:ln w="9525">
              <a:noFill/>
              <a:miter lim="800000"/>
              <a:headEnd/>
              <a:tailEnd/>
            </a:ln>
          </p:spPr>
        </p:pic>
        <p:pic>
          <p:nvPicPr>
            <p:cNvPr id="2061" name="Picture 3"/>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2930557" y="718638"/>
              <a:ext cx="1800200" cy="172120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1"/>
          <p:cNvSpPr>
            <a:spLocks noGrp="1"/>
          </p:cNvSpPr>
          <p:nvPr>
            <p:ph type="sldNum" sz="quarter" idx="12"/>
          </p:nvPr>
        </p:nvSpPr>
        <p:spPr>
          <a:noFill/>
        </p:spPr>
        <p:txBody>
          <a:bodyPr/>
          <a:lstStyle/>
          <a:p>
            <a:fld id="{91D2C03C-2182-43C2-A484-FC3AFA5B09A3}" type="slidenum">
              <a:rPr lang="en-US" smtClean="0"/>
              <a:pPr/>
              <a:t>46</a:t>
            </a:fld>
            <a:endParaRPr lang="en-US" smtClean="0"/>
          </a:p>
        </p:txBody>
      </p:sp>
      <p:cxnSp>
        <p:nvCxnSpPr>
          <p:cNvPr id="3076" name="Straight Arrow Connector 2"/>
          <p:cNvCxnSpPr>
            <a:cxnSpLocks noChangeShapeType="1"/>
          </p:cNvCxnSpPr>
          <p:nvPr/>
        </p:nvCxnSpPr>
        <p:spPr bwMode="auto">
          <a:xfrm flipV="1">
            <a:off x="2195513" y="2349500"/>
            <a:ext cx="4537075" cy="2663825"/>
          </a:xfrm>
          <a:prstGeom prst="straightConnector1">
            <a:avLst/>
          </a:prstGeom>
          <a:noFill/>
          <a:ln w="63500" algn="ctr">
            <a:solidFill>
              <a:srgbClr val="0033CC"/>
            </a:solidFill>
            <a:prstDash val="dash"/>
            <a:round/>
            <a:headEnd type="stealth" w="lg" len="lg"/>
            <a:tailEnd type="stealth" w="lg" len="lg"/>
          </a:ln>
        </p:spPr>
      </p:cxnSp>
      <p:sp>
        <p:nvSpPr>
          <p:cNvPr id="3077" name="Cloud Callout 3"/>
          <p:cNvSpPr>
            <a:spLocks noChangeArrowheads="1"/>
          </p:cNvSpPr>
          <p:nvPr/>
        </p:nvSpPr>
        <p:spPr bwMode="auto">
          <a:xfrm>
            <a:off x="5148263" y="3357563"/>
            <a:ext cx="3671887" cy="2879725"/>
          </a:xfrm>
          <a:prstGeom prst="cloudCallout">
            <a:avLst>
              <a:gd name="adj1" fmla="val 29236"/>
              <a:gd name="adj2" fmla="val -85560"/>
            </a:avLst>
          </a:prstGeom>
          <a:solidFill>
            <a:schemeClr val="accent1"/>
          </a:solidFill>
          <a:ln w="9525" algn="ctr">
            <a:solidFill>
              <a:schemeClr val="tx1"/>
            </a:solidFill>
            <a:round/>
            <a:headEnd/>
            <a:tailEnd/>
          </a:ln>
        </p:spPr>
        <p:txBody>
          <a:bodyPr/>
          <a:lstStyle/>
          <a:p>
            <a:endParaRPr lang="en-US"/>
          </a:p>
        </p:txBody>
      </p:sp>
      <p:sp>
        <p:nvSpPr>
          <p:cNvPr id="3078" name="Slide Number Placeholder 1"/>
          <p:cNvSpPr txBox="1">
            <a:spLocks/>
          </p:cNvSpPr>
          <p:nvPr/>
        </p:nvSpPr>
        <p:spPr bwMode="auto">
          <a:xfrm>
            <a:off x="6553200" y="6248400"/>
            <a:ext cx="1905000" cy="457200"/>
          </a:xfrm>
          <a:prstGeom prst="rect">
            <a:avLst/>
          </a:prstGeom>
          <a:noFill/>
          <a:ln w="9525">
            <a:noFill/>
            <a:miter lim="800000"/>
            <a:headEnd/>
            <a:tailEnd/>
          </a:ln>
        </p:spPr>
        <p:txBody>
          <a:bodyPr/>
          <a:lstStyle/>
          <a:p>
            <a:pPr algn="r">
              <a:spcBef>
                <a:spcPct val="50000"/>
              </a:spcBef>
            </a:pPr>
            <a:fld id="{41C1DAF1-18F8-4940-9CF2-5ACD355417AE}" type="slidenum">
              <a:rPr lang="en-US" sz="1400" i="0">
                <a:solidFill>
                  <a:schemeClr val="bg2"/>
                </a:solidFill>
              </a:rPr>
              <a:pPr algn="r">
                <a:spcBef>
                  <a:spcPct val="50000"/>
                </a:spcBef>
              </a:pPr>
              <a:t>46</a:t>
            </a:fld>
            <a:endParaRPr lang="en-US" sz="1400" i="0">
              <a:solidFill>
                <a:schemeClr val="bg2"/>
              </a:solidFill>
            </a:endParaRPr>
          </a:p>
        </p:txBody>
      </p:sp>
      <p:pic>
        <p:nvPicPr>
          <p:cNvPr id="3079" name="Picture 9"/>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300788" y="476250"/>
            <a:ext cx="2357437" cy="2989263"/>
          </a:xfrm>
          <a:prstGeom prst="rect">
            <a:avLst/>
          </a:prstGeom>
          <a:noFill/>
          <a:ln w="9525">
            <a:noFill/>
            <a:miter lim="800000"/>
            <a:headEnd/>
            <a:tailEnd/>
          </a:ln>
        </p:spPr>
      </p:pic>
      <p:pic>
        <p:nvPicPr>
          <p:cNvPr id="3080" name="Picture 1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15888" y="4133850"/>
            <a:ext cx="2952750" cy="2432050"/>
          </a:xfrm>
          <a:prstGeom prst="rect">
            <a:avLst/>
          </a:prstGeom>
          <a:noFill/>
          <a:ln w="9525">
            <a:noFill/>
            <a:miter lim="800000"/>
            <a:headEnd/>
            <a:tailEnd/>
          </a:ln>
        </p:spPr>
      </p:pic>
      <p:sp>
        <p:nvSpPr>
          <p:cNvPr id="3081" name="Rectangle 2"/>
          <p:cNvSpPr>
            <a:spLocks noChangeArrowheads="1"/>
          </p:cNvSpPr>
          <p:nvPr/>
        </p:nvSpPr>
        <p:spPr bwMode="auto">
          <a:xfrm>
            <a:off x="138113" y="163513"/>
            <a:ext cx="8686800" cy="603250"/>
          </a:xfrm>
          <a:prstGeom prst="rect">
            <a:avLst/>
          </a:prstGeom>
          <a:noFill/>
          <a:ln w="9525">
            <a:noFill/>
            <a:miter lim="800000"/>
            <a:headEnd/>
            <a:tailEnd/>
          </a:ln>
        </p:spPr>
        <p:txBody>
          <a:bodyPr anchor="b"/>
          <a:lstStyle/>
          <a:p>
            <a:pPr eaLnBrk="0" hangingPunct="0"/>
            <a:r>
              <a:rPr kumimoji="1" lang="en-GB" sz="4000" i="0">
                <a:solidFill>
                  <a:schemeClr val="tx2"/>
                </a:solidFill>
              </a:rPr>
              <a:t>Need for Semantics (example): 13</a:t>
            </a:r>
          </a:p>
        </p:txBody>
      </p:sp>
      <p:sp>
        <p:nvSpPr>
          <p:cNvPr id="12" name="Rectangle 11"/>
          <p:cNvSpPr/>
          <p:nvPr/>
        </p:nvSpPr>
        <p:spPr>
          <a:xfrm>
            <a:off x="3269226" y="5334508"/>
            <a:ext cx="5549265" cy="769441"/>
          </a:xfrm>
          <a:prstGeom prst="rect">
            <a:avLst/>
          </a:prstGeom>
          <a:noFill/>
        </p:spPr>
        <p:txBody>
          <a:bodyPr>
            <a:spAutoFit/>
          </a:bodyPr>
          <a:lstStyle/>
          <a:p>
            <a:pPr algn="ctr">
              <a:defRPr/>
            </a:pP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Now she understood!</a:t>
            </a:r>
          </a:p>
        </p:txBody>
      </p:sp>
      <p:grpSp>
        <p:nvGrpSpPr>
          <p:cNvPr id="2" name="Group 9"/>
          <p:cNvGrpSpPr>
            <a:grpSpLocks/>
          </p:cNvGrpSpPr>
          <p:nvPr/>
        </p:nvGrpSpPr>
        <p:grpSpPr bwMode="auto">
          <a:xfrm>
            <a:off x="5651500" y="3933825"/>
            <a:ext cx="2592388" cy="1582738"/>
            <a:chOff x="2930557" y="718638"/>
            <a:chExt cx="3844960" cy="2422330"/>
          </a:xfrm>
        </p:grpSpPr>
        <p:pic>
          <p:nvPicPr>
            <p:cNvPr id="3085"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788024" y="764704"/>
              <a:ext cx="1987493" cy="2376264"/>
            </a:xfrm>
            <a:prstGeom prst="rect">
              <a:avLst/>
            </a:prstGeom>
            <a:noFill/>
            <a:ln w="9525">
              <a:noFill/>
              <a:miter lim="800000"/>
              <a:headEnd/>
              <a:tailEnd/>
            </a:ln>
          </p:spPr>
        </p:pic>
        <p:pic>
          <p:nvPicPr>
            <p:cNvPr id="3086" name="Picture 3"/>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930557" y="718638"/>
              <a:ext cx="1800200" cy="1721207"/>
            </a:xfrm>
            <a:prstGeom prst="rect">
              <a:avLst/>
            </a:prstGeom>
            <a:noFill/>
            <a:ln w="9525">
              <a:noFill/>
              <a:miter lim="800000"/>
              <a:headEnd/>
              <a:tailEnd/>
            </a:ln>
          </p:spPr>
        </p:pic>
      </p:grpSp>
      <p:graphicFrame>
        <p:nvGraphicFramePr>
          <p:cNvPr id="3074" name="Object 12"/>
          <p:cNvGraphicFramePr>
            <a:graphicFrameLocks noChangeAspect="1"/>
          </p:cNvGraphicFramePr>
          <p:nvPr/>
        </p:nvGraphicFramePr>
        <p:xfrm>
          <a:off x="3419475" y="3644900"/>
          <a:ext cx="822325" cy="793750"/>
        </p:xfrm>
        <a:graphic>
          <a:graphicData uri="http://schemas.openxmlformats.org/presentationml/2006/ole">
            <mc:AlternateContent xmlns:mc="http://schemas.openxmlformats.org/markup-compatibility/2006">
              <mc:Choice xmlns:v="urn:schemas-microsoft-com:vml" Requires="v">
                <p:oleObj spid="_x0000_s156679" name="Clip" r:id="rId7" imgW="1333333" imgH="1285714" progId="">
                  <p:embed/>
                </p:oleObj>
              </mc:Choice>
              <mc:Fallback>
                <p:oleObj name="Clip" r:id="rId7" imgW="1333333" imgH="1285714" progId="">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9475" y="3644900"/>
                        <a:ext cx="822325" cy="793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4" name="Rounded Rectangular Callout 16"/>
          <p:cNvSpPr>
            <a:spLocks noChangeArrowheads="1"/>
          </p:cNvSpPr>
          <p:nvPr/>
        </p:nvSpPr>
        <p:spPr bwMode="auto">
          <a:xfrm>
            <a:off x="4140200" y="1268413"/>
            <a:ext cx="1727200" cy="1081087"/>
          </a:xfrm>
          <a:prstGeom prst="wedgeRoundRectCallout">
            <a:avLst>
              <a:gd name="adj1" fmla="val 97829"/>
              <a:gd name="adj2" fmla="val 28329"/>
              <a:gd name="adj3" fmla="val 16667"/>
            </a:avLst>
          </a:prstGeom>
          <a:solidFill>
            <a:srgbClr val="FFFF00"/>
          </a:solidFill>
          <a:ln w="9525" algn="ctr">
            <a:solidFill>
              <a:schemeClr val="tx1"/>
            </a:solidFill>
            <a:round/>
            <a:headEnd/>
            <a:tailEnd/>
          </a:ln>
        </p:spPr>
        <p:txBody>
          <a:bodyPr/>
          <a:lstStyle/>
          <a:p>
            <a:r>
              <a:rPr lang="en-US" sz="2000" i="0"/>
              <a:t>Sorry honey! Find another fool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1409700" y="90488"/>
            <a:ext cx="7543800" cy="533400"/>
          </a:xfrm>
          <a:prstGeom prst="rect">
            <a:avLst/>
          </a:prstGeom>
          <a:noFill/>
          <a:ln w="9525">
            <a:noFill/>
            <a:miter lim="800000"/>
            <a:headEnd/>
            <a:tailEnd/>
          </a:ln>
        </p:spPr>
        <p:txBody>
          <a:bodyPr anchor="b"/>
          <a:lstStyle/>
          <a:p>
            <a:pPr algn="ctr">
              <a:defRPr/>
            </a:pPr>
            <a:r>
              <a:rPr lang="en-GB" sz="3600" b="1">
                <a:solidFill>
                  <a:srgbClr val="006699"/>
                </a:solidFill>
                <a:effectLst>
                  <a:outerShdw blurRad="38100" dist="38100" dir="2700000" algn="tl">
                    <a:srgbClr val="C0C0C0"/>
                  </a:outerShdw>
                </a:effectLst>
                <a:latin typeface="Times New Roman" pitchFamily="18" charset="0"/>
              </a:rPr>
              <a:t>Semantic Web: New “Users”  </a:t>
            </a:r>
          </a:p>
        </p:txBody>
      </p:sp>
      <p:graphicFrame>
        <p:nvGraphicFramePr>
          <p:cNvPr id="3074" name="Object 4"/>
          <p:cNvGraphicFramePr>
            <a:graphicFrameLocks noChangeAspect="1"/>
          </p:cNvGraphicFramePr>
          <p:nvPr/>
        </p:nvGraphicFramePr>
        <p:xfrm>
          <a:off x="762000" y="1447800"/>
          <a:ext cx="6119813" cy="4956175"/>
        </p:xfrm>
        <a:graphic>
          <a:graphicData uri="http://schemas.openxmlformats.org/presentationml/2006/ole">
            <mc:AlternateContent xmlns:mc="http://schemas.openxmlformats.org/markup-compatibility/2006">
              <mc:Choice xmlns:v="urn:schemas-microsoft-com:vml" Requires="v">
                <p:oleObj spid="_x0000_s157703" name="Picture" r:id="rId3" imgW="7058160" imgH="5715000" progId="Word.Picture.8">
                  <p:embed/>
                </p:oleObj>
              </mc:Choice>
              <mc:Fallback>
                <p:oleObj name="Picture" r:id="rId3" imgW="7058160" imgH="5715000"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447800"/>
                        <a:ext cx="6119813" cy="495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6" name="Text Box 5"/>
          <p:cNvSpPr txBox="1">
            <a:spLocks noChangeArrowheads="1"/>
          </p:cNvSpPr>
          <p:nvPr/>
        </p:nvSpPr>
        <p:spPr bwMode="auto">
          <a:xfrm>
            <a:off x="7239000" y="1600200"/>
            <a:ext cx="1752600" cy="457200"/>
          </a:xfrm>
          <a:prstGeom prst="rect">
            <a:avLst/>
          </a:prstGeom>
          <a:noFill/>
          <a:ln w="9525">
            <a:noFill/>
            <a:miter lim="800000"/>
            <a:headEnd/>
            <a:tailEnd/>
          </a:ln>
        </p:spPr>
        <p:txBody>
          <a:bodyPr>
            <a:spAutoFit/>
          </a:bodyPr>
          <a:lstStyle/>
          <a:p>
            <a:pPr>
              <a:spcBef>
                <a:spcPct val="50000"/>
              </a:spcBef>
            </a:pPr>
            <a:r>
              <a:rPr lang="en-GB" sz="2400" i="1">
                <a:latin typeface="Times New Roman" pitchFamily="18" charset="0"/>
              </a:rPr>
              <a:t>applications</a:t>
            </a:r>
          </a:p>
        </p:txBody>
      </p:sp>
      <p:sp>
        <p:nvSpPr>
          <p:cNvPr id="3077" name="Text Box 6"/>
          <p:cNvSpPr txBox="1">
            <a:spLocks noChangeArrowheads="1"/>
          </p:cNvSpPr>
          <p:nvPr/>
        </p:nvSpPr>
        <p:spPr bwMode="auto">
          <a:xfrm>
            <a:off x="7291388" y="2286000"/>
            <a:ext cx="1752600" cy="457200"/>
          </a:xfrm>
          <a:prstGeom prst="rect">
            <a:avLst/>
          </a:prstGeom>
          <a:noFill/>
          <a:ln w="9525">
            <a:noFill/>
            <a:miter lim="800000"/>
            <a:headEnd/>
            <a:tailEnd/>
          </a:ln>
        </p:spPr>
        <p:txBody>
          <a:bodyPr>
            <a:spAutoFit/>
          </a:bodyPr>
          <a:lstStyle/>
          <a:p>
            <a:pPr>
              <a:spcBef>
                <a:spcPct val="50000"/>
              </a:spcBef>
            </a:pPr>
            <a:r>
              <a:rPr lang="en-GB" sz="2400" i="1">
                <a:latin typeface="Times New Roman" pitchFamily="18" charset="0"/>
              </a:rPr>
              <a:t>agents</a:t>
            </a:r>
          </a:p>
        </p:txBody>
      </p:sp>
      <p:sp>
        <p:nvSpPr>
          <p:cNvPr id="3078" name="Line 7"/>
          <p:cNvSpPr>
            <a:spLocks noChangeShapeType="1"/>
          </p:cNvSpPr>
          <p:nvPr/>
        </p:nvSpPr>
        <p:spPr bwMode="auto">
          <a:xfrm flipV="1">
            <a:off x="6934200" y="1905000"/>
            <a:ext cx="304800" cy="152400"/>
          </a:xfrm>
          <a:prstGeom prst="line">
            <a:avLst/>
          </a:prstGeom>
          <a:noFill/>
          <a:ln w="9525">
            <a:solidFill>
              <a:schemeClr val="tx1"/>
            </a:solidFill>
            <a:round/>
            <a:headEnd/>
            <a:tailEnd type="triangle" w="med" len="med"/>
          </a:ln>
        </p:spPr>
        <p:txBody>
          <a:bodyPr wrap="none" anchor="ctr"/>
          <a:lstStyle/>
          <a:p>
            <a:endParaRPr lang="en-US"/>
          </a:p>
        </p:txBody>
      </p:sp>
      <p:sp>
        <p:nvSpPr>
          <p:cNvPr id="3079" name="Line 8"/>
          <p:cNvSpPr>
            <a:spLocks noChangeShapeType="1"/>
          </p:cNvSpPr>
          <p:nvPr/>
        </p:nvSpPr>
        <p:spPr bwMode="auto">
          <a:xfrm>
            <a:off x="6934200" y="2362200"/>
            <a:ext cx="381000" cy="152400"/>
          </a:xfrm>
          <a:prstGeom prst="line">
            <a:avLst/>
          </a:prstGeom>
          <a:noFill/>
          <a:ln w="9525">
            <a:solidFill>
              <a:schemeClr val="tx1"/>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228600" y="101600"/>
            <a:ext cx="8686800" cy="620713"/>
          </a:xfrm>
          <a:prstGeom prst="rect">
            <a:avLst/>
          </a:prstGeom>
          <a:noFill/>
          <a:ln w="9525">
            <a:noFill/>
            <a:miter lim="800000"/>
            <a:headEnd/>
            <a:tailEnd/>
          </a:ln>
        </p:spPr>
        <p:txBody>
          <a:bodyPr anchor="b"/>
          <a:lstStyle/>
          <a:p>
            <a:pPr algn="ctr"/>
            <a:r>
              <a:rPr lang="en-GB" sz="4400">
                <a:solidFill>
                  <a:schemeClr val="tx2"/>
                </a:solidFill>
              </a:rPr>
              <a:t>Semantic Web: Annotations</a:t>
            </a:r>
          </a:p>
        </p:txBody>
      </p:sp>
      <p:graphicFrame>
        <p:nvGraphicFramePr>
          <p:cNvPr id="4098" name="Object 3"/>
          <p:cNvGraphicFramePr>
            <a:graphicFrameLocks noChangeAspect="1"/>
          </p:cNvGraphicFramePr>
          <p:nvPr/>
        </p:nvGraphicFramePr>
        <p:xfrm>
          <a:off x="539750" y="1447800"/>
          <a:ext cx="6342063" cy="5135563"/>
        </p:xfrm>
        <a:graphic>
          <a:graphicData uri="http://schemas.openxmlformats.org/presentationml/2006/ole">
            <mc:AlternateContent xmlns:mc="http://schemas.openxmlformats.org/markup-compatibility/2006">
              <mc:Choice xmlns:v="urn:schemas-microsoft-com:vml" Requires="v">
                <p:oleObj spid="_x0000_s158727" name="Picture" r:id="rId3" imgW="7058160" imgH="5715000" progId="Word.Picture.8">
                  <p:embed/>
                </p:oleObj>
              </mc:Choice>
              <mc:Fallback>
                <p:oleObj name="Picture" r:id="rId3" imgW="7058160" imgH="5715000" progId="Word.Picture.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447800"/>
                        <a:ext cx="6342063" cy="513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0" name="Text Box 4"/>
          <p:cNvSpPr txBox="1">
            <a:spLocks noChangeArrowheads="1"/>
          </p:cNvSpPr>
          <p:nvPr/>
        </p:nvSpPr>
        <p:spPr bwMode="auto">
          <a:xfrm>
            <a:off x="7239000" y="1600200"/>
            <a:ext cx="1752600" cy="457200"/>
          </a:xfrm>
          <a:prstGeom prst="rect">
            <a:avLst/>
          </a:prstGeom>
          <a:noFill/>
          <a:ln w="9525">
            <a:noFill/>
            <a:miter lim="800000"/>
            <a:headEnd/>
            <a:tailEnd/>
          </a:ln>
        </p:spPr>
        <p:txBody>
          <a:bodyPr>
            <a:spAutoFit/>
          </a:bodyPr>
          <a:lstStyle/>
          <a:p>
            <a:pPr>
              <a:spcBef>
                <a:spcPct val="50000"/>
              </a:spcBef>
            </a:pPr>
            <a:r>
              <a:rPr lang="en-GB" sz="2400" i="1">
                <a:latin typeface="Times New Roman" pitchFamily="18" charset="0"/>
              </a:rPr>
              <a:t>applications</a:t>
            </a:r>
          </a:p>
        </p:txBody>
      </p:sp>
      <p:sp>
        <p:nvSpPr>
          <p:cNvPr id="4101" name="Text Box 5"/>
          <p:cNvSpPr txBox="1">
            <a:spLocks noChangeArrowheads="1"/>
          </p:cNvSpPr>
          <p:nvPr/>
        </p:nvSpPr>
        <p:spPr bwMode="auto">
          <a:xfrm>
            <a:off x="7291388" y="2286000"/>
            <a:ext cx="1752600" cy="457200"/>
          </a:xfrm>
          <a:prstGeom prst="rect">
            <a:avLst/>
          </a:prstGeom>
          <a:noFill/>
          <a:ln w="9525">
            <a:noFill/>
            <a:miter lim="800000"/>
            <a:headEnd/>
            <a:tailEnd/>
          </a:ln>
        </p:spPr>
        <p:txBody>
          <a:bodyPr>
            <a:spAutoFit/>
          </a:bodyPr>
          <a:lstStyle/>
          <a:p>
            <a:pPr>
              <a:spcBef>
                <a:spcPct val="50000"/>
              </a:spcBef>
            </a:pPr>
            <a:r>
              <a:rPr lang="en-GB" sz="2400" i="1">
                <a:latin typeface="Times New Roman" pitchFamily="18" charset="0"/>
              </a:rPr>
              <a:t>agents</a:t>
            </a:r>
          </a:p>
        </p:txBody>
      </p:sp>
      <p:sp>
        <p:nvSpPr>
          <p:cNvPr id="4102" name="Line 6"/>
          <p:cNvSpPr>
            <a:spLocks noChangeShapeType="1"/>
          </p:cNvSpPr>
          <p:nvPr/>
        </p:nvSpPr>
        <p:spPr bwMode="auto">
          <a:xfrm flipV="1">
            <a:off x="6934200" y="1905000"/>
            <a:ext cx="304800" cy="152400"/>
          </a:xfrm>
          <a:prstGeom prst="line">
            <a:avLst/>
          </a:prstGeom>
          <a:noFill/>
          <a:ln w="9525">
            <a:solidFill>
              <a:schemeClr val="tx1"/>
            </a:solidFill>
            <a:round/>
            <a:headEnd/>
            <a:tailEnd type="triangle" w="med" len="med"/>
          </a:ln>
        </p:spPr>
        <p:txBody>
          <a:bodyPr wrap="none" anchor="ctr"/>
          <a:lstStyle/>
          <a:p>
            <a:endParaRPr lang="en-US"/>
          </a:p>
        </p:txBody>
      </p:sp>
      <p:sp>
        <p:nvSpPr>
          <p:cNvPr id="4103" name="Line 7"/>
          <p:cNvSpPr>
            <a:spLocks noChangeShapeType="1"/>
          </p:cNvSpPr>
          <p:nvPr/>
        </p:nvSpPr>
        <p:spPr bwMode="auto">
          <a:xfrm>
            <a:off x="6934200" y="2362200"/>
            <a:ext cx="381000" cy="152400"/>
          </a:xfrm>
          <a:prstGeom prst="line">
            <a:avLst/>
          </a:prstGeom>
          <a:noFill/>
          <a:ln w="9525">
            <a:solidFill>
              <a:schemeClr val="tx1"/>
            </a:solidFill>
            <a:round/>
            <a:headEnd/>
            <a:tailEnd type="triangle" w="med" len="med"/>
          </a:ln>
        </p:spPr>
        <p:txBody>
          <a:bodyPr wrap="none" anchor="ctr"/>
          <a:lstStyle/>
          <a:p>
            <a:endParaRPr lang="en-US"/>
          </a:p>
        </p:txBody>
      </p:sp>
      <p:sp>
        <p:nvSpPr>
          <p:cNvPr id="4104" name="AutoShape 8"/>
          <p:cNvSpPr>
            <a:spLocks noChangeArrowheads="1"/>
          </p:cNvSpPr>
          <p:nvPr/>
        </p:nvSpPr>
        <p:spPr bwMode="auto">
          <a:xfrm>
            <a:off x="5000629" y="4076700"/>
            <a:ext cx="4041772" cy="2567010"/>
          </a:xfrm>
          <a:prstGeom prst="wedgeRoundRectCallout">
            <a:avLst>
              <a:gd name="adj1" fmla="val -104438"/>
              <a:gd name="adj2" fmla="val -64429"/>
              <a:gd name="adj3" fmla="val 16667"/>
            </a:avLst>
          </a:prstGeom>
          <a:solidFill>
            <a:srgbClr val="CCFFFF"/>
          </a:solidFill>
          <a:ln w="9525" algn="ctr">
            <a:solidFill>
              <a:schemeClr val="tx1"/>
            </a:solidFill>
            <a:miter lim="800000"/>
            <a:headEnd/>
            <a:tailEnd/>
          </a:ln>
        </p:spPr>
        <p:txBody>
          <a:bodyPr/>
          <a:lstStyle/>
          <a:p>
            <a:r>
              <a:rPr lang="en-US" dirty="0"/>
              <a:t>Semantic annotations are specific sort of metadata, which provides information about particular domain objects, values of their properties and relationships, in a machine-</a:t>
            </a:r>
            <a:r>
              <a:rPr lang="en-US" dirty="0" err="1"/>
              <a:t>processable</a:t>
            </a:r>
            <a:r>
              <a:rPr lang="en-US" dirty="0"/>
              <a:t>, formal and standardized way.</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228600" y="101600"/>
            <a:ext cx="8686800" cy="620713"/>
          </a:xfrm>
          <a:prstGeom prst="rect">
            <a:avLst/>
          </a:prstGeom>
          <a:noFill/>
          <a:ln w="9525">
            <a:noFill/>
            <a:miter lim="800000"/>
            <a:headEnd/>
            <a:tailEnd/>
          </a:ln>
        </p:spPr>
        <p:txBody>
          <a:bodyPr anchor="b"/>
          <a:lstStyle/>
          <a:p>
            <a:pPr algn="ctr"/>
            <a:r>
              <a:rPr lang="en-GB" sz="4400">
                <a:solidFill>
                  <a:schemeClr val="tx2"/>
                </a:solidFill>
              </a:rPr>
              <a:t>Semantic Web: Ontologies</a:t>
            </a:r>
          </a:p>
        </p:txBody>
      </p:sp>
      <p:graphicFrame>
        <p:nvGraphicFramePr>
          <p:cNvPr id="5122" name="Object 3"/>
          <p:cNvGraphicFramePr>
            <a:graphicFrameLocks noChangeAspect="1"/>
          </p:cNvGraphicFramePr>
          <p:nvPr/>
        </p:nvGraphicFramePr>
        <p:xfrm>
          <a:off x="539750" y="1447800"/>
          <a:ext cx="6342063" cy="5135563"/>
        </p:xfrm>
        <a:graphic>
          <a:graphicData uri="http://schemas.openxmlformats.org/presentationml/2006/ole">
            <mc:AlternateContent xmlns:mc="http://schemas.openxmlformats.org/markup-compatibility/2006">
              <mc:Choice xmlns:v="urn:schemas-microsoft-com:vml" Requires="v">
                <p:oleObj spid="_x0000_s159751" name="Picture" r:id="rId3" imgW="7058160" imgH="5715000" progId="Word.Picture.8">
                  <p:embed/>
                </p:oleObj>
              </mc:Choice>
              <mc:Fallback>
                <p:oleObj name="Picture" r:id="rId3" imgW="7058160" imgH="5715000" progId="Word.Picture.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447800"/>
                        <a:ext cx="6342063" cy="513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4" name="Text Box 4"/>
          <p:cNvSpPr txBox="1">
            <a:spLocks noChangeArrowheads="1"/>
          </p:cNvSpPr>
          <p:nvPr/>
        </p:nvSpPr>
        <p:spPr bwMode="auto">
          <a:xfrm>
            <a:off x="7239000" y="1600200"/>
            <a:ext cx="1752600" cy="457200"/>
          </a:xfrm>
          <a:prstGeom prst="rect">
            <a:avLst/>
          </a:prstGeom>
          <a:noFill/>
          <a:ln w="9525">
            <a:noFill/>
            <a:miter lim="800000"/>
            <a:headEnd/>
            <a:tailEnd/>
          </a:ln>
        </p:spPr>
        <p:txBody>
          <a:bodyPr>
            <a:spAutoFit/>
          </a:bodyPr>
          <a:lstStyle/>
          <a:p>
            <a:pPr>
              <a:spcBef>
                <a:spcPct val="50000"/>
              </a:spcBef>
            </a:pPr>
            <a:r>
              <a:rPr lang="en-GB" sz="2400" i="1">
                <a:latin typeface="Times New Roman" pitchFamily="18" charset="0"/>
              </a:rPr>
              <a:t>applications</a:t>
            </a:r>
          </a:p>
        </p:txBody>
      </p:sp>
      <p:sp>
        <p:nvSpPr>
          <p:cNvPr id="5125" name="Text Box 5"/>
          <p:cNvSpPr txBox="1">
            <a:spLocks noChangeArrowheads="1"/>
          </p:cNvSpPr>
          <p:nvPr/>
        </p:nvSpPr>
        <p:spPr bwMode="auto">
          <a:xfrm>
            <a:off x="7291388" y="2286000"/>
            <a:ext cx="1752600" cy="457200"/>
          </a:xfrm>
          <a:prstGeom prst="rect">
            <a:avLst/>
          </a:prstGeom>
          <a:noFill/>
          <a:ln w="9525">
            <a:noFill/>
            <a:miter lim="800000"/>
            <a:headEnd/>
            <a:tailEnd/>
          </a:ln>
        </p:spPr>
        <p:txBody>
          <a:bodyPr>
            <a:spAutoFit/>
          </a:bodyPr>
          <a:lstStyle/>
          <a:p>
            <a:pPr>
              <a:spcBef>
                <a:spcPct val="50000"/>
              </a:spcBef>
            </a:pPr>
            <a:r>
              <a:rPr lang="en-GB" sz="2400" i="1">
                <a:latin typeface="Times New Roman" pitchFamily="18" charset="0"/>
              </a:rPr>
              <a:t>agents</a:t>
            </a:r>
          </a:p>
        </p:txBody>
      </p:sp>
      <p:sp>
        <p:nvSpPr>
          <p:cNvPr id="5126" name="Line 6"/>
          <p:cNvSpPr>
            <a:spLocks noChangeShapeType="1"/>
          </p:cNvSpPr>
          <p:nvPr/>
        </p:nvSpPr>
        <p:spPr bwMode="auto">
          <a:xfrm flipV="1">
            <a:off x="6934200" y="1905000"/>
            <a:ext cx="304800" cy="152400"/>
          </a:xfrm>
          <a:prstGeom prst="line">
            <a:avLst/>
          </a:prstGeom>
          <a:noFill/>
          <a:ln w="9525">
            <a:solidFill>
              <a:schemeClr val="tx1"/>
            </a:solidFill>
            <a:round/>
            <a:headEnd/>
            <a:tailEnd type="triangle" w="med" len="med"/>
          </a:ln>
        </p:spPr>
        <p:txBody>
          <a:bodyPr wrap="none" anchor="ctr"/>
          <a:lstStyle/>
          <a:p>
            <a:endParaRPr lang="en-US"/>
          </a:p>
        </p:txBody>
      </p:sp>
      <p:sp>
        <p:nvSpPr>
          <p:cNvPr id="5127" name="Line 7"/>
          <p:cNvSpPr>
            <a:spLocks noChangeShapeType="1"/>
          </p:cNvSpPr>
          <p:nvPr/>
        </p:nvSpPr>
        <p:spPr bwMode="auto">
          <a:xfrm>
            <a:off x="6934200" y="2362200"/>
            <a:ext cx="381000" cy="152400"/>
          </a:xfrm>
          <a:prstGeom prst="line">
            <a:avLst/>
          </a:prstGeom>
          <a:noFill/>
          <a:ln w="9525">
            <a:solidFill>
              <a:schemeClr val="tx1"/>
            </a:solidFill>
            <a:round/>
            <a:headEnd/>
            <a:tailEnd type="triangle" w="med" len="med"/>
          </a:ln>
        </p:spPr>
        <p:txBody>
          <a:bodyPr wrap="none" anchor="ctr"/>
          <a:lstStyle/>
          <a:p>
            <a:endParaRPr lang="en-US"/>
          </a:p>
        </p:txBody>
      </p:sp>
      <p:sp>
        <p:nvSpPr>
          <p:cNvPr id="5128" name="AutoShape 8"/>
          <p:cNvSpPr>
            <a:spLocks noChangeArrowheads="1"/>
          </p:cNvSpPr>
          <p:nvPr/>
        </p:nvSpPr>
        <p:spPr bwMode="auto">
          <a:xfrm>
            <a:off x="4857752" y="2852738"/>
            <a:ext cx="4429155" cy="4005262"/>
          </a:xfrm>
          <a:prstGeom prst="wedgeRoundRectCallout">
            <a:avLst>
              <a:gd name="adj1" fmla="val -57010"/>
              <a:gd name="adj2" fmla="val -30070"/>
              <a:gd name="adj3" fmla="val 16667"/>
            </a:avLst>
          </a:prstGeom>
          <a:solidFill>
            <a:srgbClr val="CCFFFF"/>
          </a:solidFill>
          <a:ln w="9525" algn="ctr">
            <a:solidFill>
              <a:schemeClr val="tx1"/>
            </a:solidFill>
            <a:miter lim="800000"/>
            <a:headEnd/>
            <a:tailEnd/>
          </a:ln>
        </p:spPr>
        <p:txBody>
          <a:bodyPr/>
          <a:lstStyle/>
          <a:p>
            <a:pPr algn="just"/>
            <a:r>
              <a:rPr lang="en-US" altLang="zh-TW" dirty="0" err="1">
                <a:ea typeface="PMingLiU" pitchFamily="18" charset="-120"/>
              </a:rPr>
              <a:t>Ontologies</a:t>
            </a:r>
            <a:r>
              <a:rPr lang="en-US" altLang="zh-TW" dirty="0">
                <a:ea typeface="PMingLiU" pitchFamily="18" charset="-120"/>
              </a:rPr>
              <a:t> make metadata interoperable and ready for efficient sharing and reuse. </a:t>
            </a:r>
            <a:r>
              <a:rPr lang="en-US" dirty="0">
                <a:solidFill>
                  <a:srgbClr val="000000"/>
                </a:solidFill>
              </a:rPr>
              <a:t>It provides shared and common understanding of a domain, that can be used both by people and machines.</a:t>
            </a:r>
            <a:r>
              <a:rPr lang="en-US" dirty="0"/>
              <a:t> </a:t>
            </a:r>
            <a:r>
              <a:rPr lang="en-US" dirty="0" err="1"/>
              <a:t>Ontologies</a:t>
            </a:r>
            <a:r>
              <a:rPr lang="en-US" dirty="0"/>
              <a:t> are used as a form of agreement-based knowledge representation about the world or some part of it and generally describe: domain individuals, classes, attributes, relations and events.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614881"/>
          </a:xfrm>
        </p:spPr>
        <p:txBody>
          <a:bodyPr/>
          <a:lstStyle/>
          <a:p>
            <a:pPr algn="just">
              <a:buNone/>
            </a:pPr>
            <a:endParaRPr lang="en-US" sz="4000" b="1" dirty="0" smtClean="0">
              <a:solidFill>
                <a:srgbClr val="FF0000"/>
              </a:solidFill>
              <a:latin typeface="Times New Roman" pitchFamily="18" charset="0"/>
              <a:cs typeface="Times New Roman" pitchFamily="18" charset="0"/>
            </a:endParaRPr>
          </a:p>
          <a:p>
            <a:pPr algn="just">
              <a:buNone/>
            </a:pPr>
            <a:endParaRPr lang="en-US" sz="4000" b="1" dirty="0" smtClean="0">
              <a:solidFill>
                <a:srgbClr val="002060"/>
              </a:solidFill>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it was created by Tim Berners-Lee during the period 1989-1991 </a:t>
            </a:r>
            <a:r>
              <a:rPr lang="en-GB" dirty="0" smtClean="0">
                <a:latin typeface="Times New Roman" pitchFamily="18" charset="0"/>
                <a:cs typeface="Times New Roman" pitchFamily="18" charset="0"/>
              </a:rPr>
              <a:t>at</a:t>
            </a:r>
            <a:r>
              <a:rPr lang="en-GB" dirty="0" smtClean="0"/>
              <a:t> </a:t>
            </a:r>
            <a:r>
              <a:rPr lang="en-GB" dirty="0" smtClean="0">
                <a:solidFill>
                  <a:srgbClr val="FF0000"/>
                </a:solidFill>
              </a:rPr>
              <a:t>CERN</a:t>
            </a:r>
            <a:endParaRPr lang="en-US" dirty="0" smtClean="0">
              <a:solidFill>
                <a:srgbClr val="FF0000"/>
              </a:solidFill>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At a basic level, the Web is an </a:t>
            </a:r>
            <a:r>
              <a:rPr lang="en-US" b="1" dirty="0" smtClean="0">
                <a:solidFill>
                  <a:srgbClr val="FF0000"/>
                </a:solidFill>
                <a:latin typeface="Times New Roman" pitchFamily="18" charset="0"/>
                <a:cs typeface="Times New Roman" pitchFamily="18" charset="0"/>
              </a:rPr>
              <a:t>application</a:t>
            </a:r>
            <a:r>
              <a:rPr lang="en-US" dirty="0" smtClean="0">
                <a:latin typeface="Times New Roman" pitchFamily="18" charset="0"/>
                <a:cs typeface="Times New Roman" pitchFamily="18" charset="0"/>
              </a:rPr>
              <a:t> developed to let people share information over the Internet.</a:t>
            </a:r>
          </a:p>
          <a:p>
            <a:pPr algn="just"/>
            <a:endParaRPr lang="en-US" b="1" dirty="0" smtClean="0">
              <a:solidFill>
                <a:srgbClr val="002060"/>
              </a:solidFill>
              <a:latin typeface="Times New Roman" pitchFamily="18" charset="0"/>
              <a:cs typeface="Times New Roman" pitchFamily="18" charset="0"/>
            </a:endParaRPr>
          </a:p>
        </p:txBody>
      </p:sp>
      <p:pic>
        <p:nvPicPr>
          <p:cNvPr id="132098" name="Picture 2" descr="http://i.telegraph.co.uk/multimedia/archive/02462/tim_2462913b.jpg"/>
          <p:cNvPicPr>
            <a:picLocks noChangeAspect="1" noChangeArrowheads="1"/>
          </p:cNvPicPr>
          <p:nvPr/>
        </p:nvPicPr>
        <p:blipFill>
          <a:blip r:embed="rId2"/>
          <a:srcRect/>
          <a:stretch>
            <a:fillRect/>
          </a:stretch>
        </p:blipFill>
        <p:spPr bwMode="auto">
          <a:xfrm>
            <a:off x="6248400" y="533400"/>
            <a:ext cx="2895600" cy="2438400"/>
          </a:xfrm>
          <a:prstGeom prst="rect">
            <a:avLst/>
          </a:prstGeom>
          <a:noFill/>
        </p:spPr>
      </p:pic>
      <p:sp>
        <p:nvSpPr>
          <p:cNvPr id="5" name="TextBox 4"/>
          <p:cNvSpPr txBox="1"/>
          <p:nvPr/>
        </p:nvSpPr>
        <p:spPr>
          <a:xfrm>
            <a:off x="533400" y="990600"/>
            <a:ext cx="1981200" cy="1323439"/>
          </a:xfrm>
          <a:prstGeom prst="rect">
            <a:avLst/>
          </a:prstGeom>
          <a:noFill/>
        </p:spPr>
        <p:txBody>
          <a:bodyPr wrap="square" rtlCol="0">
            <a:spAutoFit/>
          </a:bodyPr>
          <a:lstStyle/>
          <a:p>
            <a:r>
              <a:rPr lang="en-US" sz="4000" b="1" dirty="0" smtClean="0">
                <a:solidFill>
                  <a:srgbClr val="002060"/>
                </a:solidFill>
                <a:latin typeface="Times New Roman" pitchFamily="18" charset="0"/>
                <a:cs typeface="Times New Roman" pitchFamily="18" charset="0"/>
              </a:rPr>
              <a:t>WEB</a:t>
            </a:r>
          </a:p>
          <a:p>
            <a:endParaRPr lang="en-US" sz="4000" dirty="0"/>
          </a:p>
        </p:txBody>
      </p:sp>
      <p:sp>
        <p:nvSpPr>
          <p:cNvPr id="6" name="Rectangle 5"/>
          <p:cNvSpPr/>
          <p:nvPr/>
        </p:nvSpPr>
        <p:spPr>
          <a:xfrm>
            <a:off x="1357290" y="6140255"/>
            <a:ext cx="7358114" cy="369332"/>
          </a:xfrm>
          <a:prstGeom prst="rect">
            <a:avLst/>
          </a:prstGeom>
        </p:spPr>
        <p:txBody>
          <a:bodyPr wrap="square">
            <a:spAutoFit/>
          </a:bodyPr>
          <a:lstStyle/>
          <a:p>
            <a:r>
              <a:rPr lang="en-US" b="1" dirty="0" smtClean="0">
                <a:solidFill>
                  <a:srgbClr val="FF0000"/>
                </a:solidFill>
              </a:rPr>
              <a:t>CERN</a:t>
            </a:r>
            <a:r>
              <a:rPr lang="en-US" dirty="0" smtClean="0"/>
              <a:t>:  The European Particle Physics Laboratory in Geneva</a:t>
            </a:r>
            <a:endParaRPr lang="en-US" dirty="0"/>
          </a:p>
        </p:txBody>
      </p:sp>
      <p:cxnSp>
        <p:nvCxnSpPr>
          <p:cNvPr id="8" name="Straight Arrow Connector 7"/>
          <p:cNvCxnSpPr/>
          <p:nvPr/>
        </p:nvCxnSpPr>
        <p:spPr bwMode="auto">
          <a:xfrm rot="10800000" flipV="1">
            <a:off x="1828800" y="3810000"/>
            <a:ext cx="2819400" cy="2286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228600" y="101600"/>
            <a:ext cx="8686800" cy="620713"/>
          </a:xfrm>
          <a:prstGeom prst="rect">
            <a:avLst/>
          </a:prstGeom>
          <a:noFill/>
          <a:ln w="9525">
            <a:noFill/>
            <a:miter lim="800000"/>
            <a:headEnd/>
            <a:tailEnd/>
          </a:ln>
        </p:spPr>
        <p:txBody>
          <a:bodyPr anchor="b"/>
          <a:lstStyle/>
          <a:p>
            <a:pPr algn="ctr"/>
            <a:r>
              <a:rPr lang="en-GB" sz="4400">
                <a:solidFill>
                  <a:schemeClr val="tx2"/>
                </a:solidFill>
              </a:rPr>
              <a:t>Semantic Web: Rules</a:t>
            </a:r>
          </a:p>
        </p:txBody>
      </p:sp>
      <p:graphicFrame>
        <p:nvGraphicFramePr>
          <p:cNvPr id="6146" name="Object 3"/>
          <p:cNvGraphicFramePr>
            <a:graphicFrameLocks noChangeAspect="1"/>
          </p:cNvGraphicFramePr>
          <p:nvPr/>
        </p:nvGraphicFramePr>
        <p:xfrm>
          <a:off x="539750" y="1447800"/>
          <a:ext cx="6342063" cy="5135563"/>
        </p:xfrm>
        <a:graphic>
          <a:graphicData uri="http://schemas.openxmlformats.org/presentationml/2006/ole">
            <mc:AlternateContent xmlns:mc="http://schemas.openxmlformats.org/markup-compatibility/2006">
              <mc:Choice xmlns:v="urn:schemas-microsoft-com:vml" Requires="v">
                <p:oleObj spid="_x0000_s160775" name="Picture" r:id="rId3" imgW="7058160" imgH="5715000" progId="Word.Picture.8">
                  <p:embed/>
                </p:oleObj>
              </mc:Choice>
              <mc:Fallback>
                <p:oleObj name="Picture" r:id="rId3" imgW="7058160" imgH="5715000" progId="Word.Picture.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447800"/>
                        <a:ext cx="6342063" cy="513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8" name="Text Box 4"/>
          <p:cNvSpPr txBox="1">
            <a:spLocks noChangeArrowheads="1"/>
          </p:cNvSpPr>
          <p:nvPr/>
        </p:nvSpPr>
        <p:spPr bwMode="auto">
          <a:xfrm>
            <a:off x="7239000" y="1600200"/>
            <a:ext cx="1752600" cy="457200"/>
          </a:xfrm>
          <a:prstGeom prst="rect">
            <a:avLst/>
          </a:prstGeom>
          <a:noFill/>
          <a:ln w="9525">
            <a:noFill/>
            <a:miter lim="800000"/>
            <a:headEnd/>
            <a:tailEnd/>
          </a:ln>
        </p:spPr>
        <p:txBody>
          <a:bodyPr>
            <a:spAutoFit/>
          </a:bodyPr>
          <a:lstStyle/>
          <a:p>
            <a:pPr>
              <a:spcBef>
                <a:spcPct val="50000"/>
              </a:spcBef>
            </a:pPr>
            <a:r>
              <a:rPr lang="en-GB" sz="2400" i="1">
                <a:latin typeface="Times New Roman" pitchFamily="18" charset="0"/>
              </a:rPr>
              <a:t>applications</a:t>
            </a:r>
          </a:p>
        </p:txBody>
      </p:sp>
      <p:sp>
        <p:nvSpPr>
          <p:cNvPr id="6149" name="Text Box 5"/>
          <p:cNvSpPr txBox="1">
            <a:spLocks noChangeArrowheads="1"/>
          </p:cNvSpPr>
          <p:nvPr/>
        </p:nvSpPr>
        <p:spPr bwMode="auto">
          <a:xfrm>
            <a:off x="7291388" y="2286000"/>
            <a:ext cx="1752600" cy="457200"/>
          </a:xfrm>
          <a:prstGeom prst="rect">
            <a:avLst/>
          </a:prstGeom>
          <a:noFill/>
          <a:ln w="9525">
            <a:noFill/>
            <a:miter lim="800000"/>
            <a:headEnd/>
            <a:tailEnd/>
          </a:ln>
        </p:spPr>
        <p:txBody>
          <a:bodyPr>
            <a:spAutoFit/>
          </a:bodyPr>
          <a:lstStyle/>
          <a:p>
            <a:pPr>
              <a:spcBef>
                <a:spcPct val="50000"/>
              </a:spcBef>
            </a:pPr>
            <a:r>
              <a:rPr lang="en-GB" sz="2400" i="1">
                <a:latin typeface="Times New Roman" pitchFamily="18" charset="0"/>
              </a:rPr>
              <a:t>agents</a:t>
            </a:r>
          </a:p>
        </p:txBody>
      </p:sp>
      <p:sp>
        <p:nvSpPr>
          <p:cNvPr id="6150" name="Line 6"/>
          <p:cNvSpPr>
            <a:spLocks noChangeShapeType="1"/>
          </p:cNvSpPr>
          <p:nvPr/>
        </p:nvSpPr>
        <p:spPr bwMode="auto">
          <a:xfrm flipV="1">
            <a:off x="6934200" y="1905000"/>
            <a:ext cx="304800" cy="152400"/>
          </a:xfrm>
          <a:prstGeom prst="line">
            <a:avLst/>
          </a:prstGeom>
          <a:noFill/>
          <a:ln w="9525">
            <a:solidFill>
              <a:schemeClr val="tx1"/>
            </a:solidFill>
            <a:round/>
            <a:headEnd/>
            <a:tailEnd type="triangle" w="med" len="med"/>
          </a:ln>
        </p:spPr>
        <p:txBody>
          <a:bodyPr wrap="none" anchor="ctr"/>
          <a:lstStyle/>
          <a:p>
            <a:endParaRPr lang="en-US"/>
          </a:p>
        </p:txBody>
      </p:sp>
      <p:sp>
        <p:nvSpPr>
          <p:cNvPr id="6151" name="Line 7"/>
          <p:cNvSpPr>
            <a:spLocks noChangeShapeType="1"/>
          </p:cNvSpPr>
          <p:nvPr/>
        </p:nvSpPr>
        <p:spPr bwMode="auto">
          <a:xfrm>
            <a:off x="6934200" y="2362200"/>
            <a:ext cx="381000" cy="152400"/>
          </a:xfrm>
          <a:prstGeom prst="line">
            <a:avLst/>
          </a:prstGeom>
          <a:noFill/>
          <a:ln w="9525">
            <a:solidFill>
              <a:schemeClr val="tx1"/>
            </a:solidFill>
            <a:round/>
            <a:headEnd/>
            <a:tailEnd type="triangle" w="med" len="med"/>
          </a:ln>
        </p:spPr>
        <p:txBody>
          <a:bodyPr wrap="none" anchor="ctr"/>
          <a:lstStyle/>
          <a:p>
            <a:endParaRPr lang="en-US"/>
          </a:p>
        </p:txBody>
      </p:sp>
      <p:sp>
        <p:nvSpPr>
          <p:cNvPr id="6152" name="AutoShape 8"/>
          <p:cNvSpPr>
            <a:spLocks noChangeArrowheads="1"/>
          </p:cNvSpPr>
          <p:nvPr/>
        </p:nvSpPr>
        <p:spPr bwMode="auto">
          <a:xfrm>
            <a:off x="0" y="3860800"/>
            <a:ext cx="6105505" cy="3497290"/>
          </a:xfrm>
          <a:prstGeom prst="wedgeRoundRectCallout">
            <a:avLst>
              <a:gd name="adj1" fmla="val 44445"/>
              <a:gd name="adj2" fmla="val -59851"/>
              <a:gd name="adj3" fmla="val 16667"/>
            </a:avLst>
          </a:prstGeom>
          <a:solidFill>
            <a:srgbClr val="CCFFFF"/>
          </a:solidFill>
          <a:ln w="9525" algn="ctr">
            <a:solidFill>
              <a:schemeClr val="tx1"/>
            </a:solidFill>
            <a:miter lim="800000"/>
            <a:headEnd/>
            <a:tailEnd/>
          </a:ln>
        </p:spPr>
        <p:txBody>
          <a:bodyPr/>
          <a:lstStyle/>
          <a:p>
            <a:r>
              <a:rPr lang="en-US" dirty="0"/>
              <a:t>Logical support in form of </a:t>
            </a:r>
            <a:r>
              <a:rPr lang="en-US" i="1" dirty="0"/>
              <a:t>rules</a:t>
            </a:r>
            <a:r>
              <a:rPr lang="en-US" dirty="0"/>
              <a:t> is needed to infer implicit content, metadata and </a:t>
            </a:r>
            <a:r>
              <a:rPr lang="en-US" dirty="0" err="1"/>
              <a:t>ontologies</a:t>
            </a:r>
            <a:r>
              <a:rPr lang="en-US" dirty="0"/>
              <a:t> from the explicit ones. Rules are considered to be a major issue in the further development of the semantic web. On one hand, they can be used in ontology languages, in conjunction with or as an alternative to description logics. And on the other hand, they will act as a means to draw inferences, to configure systems, to express constraints, to specify policies, to react to events/changes, to transform data, to specify behavior of agents, etc. </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228600" y="101600"/>
            <a:ext cx="8686800" cy="620713"/>
          </a:xfrm>
          <a:prstGeom prst="rect">
            <a:avLst/>
          </a:prstGeom>
          <a:noFill/>
          <a:ln w="9525">
            <a:noFill/>
            <a:miter lim="800000"/>
            <a:headEnd/>
            <a:tailEnd/>
          </a:ln>
        </p:spPr>
        <p:txBody>
          <a:bodyPr anchor="b"/>
          <a:lstStyle/>
          <a:p>
            <a:pPr algn="ctr"/>
            <a:r>
              <a:rPr lang="en-GB" sz="4400">
                <a:solidFill>
                  <a:schemeClr val="tx2"/>
                </a:solidFill>
              </a:rPr>
              <a:t>Semantic Web: Languages</a:t>
            </a:r>
          </a:p>
        </p:txBody>
      </p:sp>
      <p:graphicFrame>
        <p:nvGraphicFramePr>
          <p:cNvPr id="7170" name="Object 3"/>
          <p:cNvGraphicFramePr>
            <a:graphicFrameLocks noChangeAspect="1"/>
          </p:cNvGraphicFramePr>
          <p:nvPr/>
        </p:nvGraphicFramePr>
        <p:xfrm>
          <a:off x="539750" y="1447800"/>
          <a:ext cx="6342063" cy="5135563"/>
        </p:xfrm>
        <a:graphic>
          <a:graphicData uri="http://schemas.openxmlformats.org/presentationml/2006/ole">
            <mc:AlternateContent xmlns:mc="http://schemas.openxmlformats.org/markup-compatibility/2006">
              <mc:Choice xmlns:v="urn:schemas-microsoft-com:vml" Requires="v">
                <p:oleObj spid="_x0000_s161799" name="Picture" r:id="rId3" imgW="7058160" imgH="5715000" progId="Word.Picture.8">
                  <p:embed/>
                </p:oleObj>
              </mc:Choice>
              <mc:Fallback>
                <p:oleObj name="Picture" r:id="rId3" imgW="7058160" imgH="5715000" progId="Word.Picture.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447800"/>
                        <a:ext cx="6342063" cy="513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2" name="Text Box 4"/>
          <p:cNvSpPr txBox="1">
            <a:spLocks noChangeArrowheads="1"/>
          </p:cNvSpPr>
          <p:nvPr/>
        </p:nvSpPr>
        <p:spPr bwMode="auto">
          <a:xfrm>
            <a:off x="7239000" y="1600200"/>
            <a:ext cx="1752600" cy="457200"/>
          </a:xfrm>
          <a:prstGeom prst="rect">
            <a:avLst/>
          </a:prstGeom>
          <a:noFill/>
          <a:ln w="9525">
            <a:noFill/>
            <a:miter lim="800000"/>
            <a:headEnd/>
            <a:tailEnd/>
          </a:ln>
        </p:spPr>
        <p:txBody>
          <a:bodyPr>
            <a:spAutoFit/>
          </a:bodyPr>
          <a:lstStyle/>
          <a:p>
            <a:pPr>
              <a:spcBef>
                <a:spcPct val="50000"/>
              </a:spcBef>
            </a:pPr>
            <a:r>
              <a:rPr lang="en-GB" sz="2400" i="1">
                <a:latin typeface="Times New Roman" pitchFamily="18" charset="0"/>
              </a:rPr>
              <a:t>applications</a:t>
            </a:r>
          </a:p>
        </p:txBody>
      </p:sp>
      <p:sp>
        <p:nvSpPr>
          <p:cNvPr id="7173" name="Text Box 5"/>
          <p:cNvSpPr txBox="1">
            <a:spLocks noChangeArrowheads="1"/>
          </p:cNvSpPr>
          <p:nvPr/>
        </p:nvSpPr>
        <p:spPr bwMode="auto">
          <a:xfrm>
            <a:off x="7291388" y="2286000"/>
            <a:ext cx="1752600" cy="457200"/>
          </a:xfrm>
          <a:prstGeom prst="rect">
            <a:avLst/>
          </a:prstGeom>
          <a:noFill/>
          <a:ln w="9525">
            <a:noFill/>
            <a:miter lim="800000"/>
            <a:headEnd/>
            <a:tailEnd/>
          </a:ln>
        </p:spPr>
        <p:txBody>
          <a:bodyPr>
            <a:spAutoFit/>
          </a:bodyPr>
          <a:lstStyle/>
          <a:p>
            <a:pPr>
              <a:spcBef>
                <a:spcPct val="50000"/>
              </a:spcBef>
            </a:pPr>
            <a:r>
              <a:rPr lang="en-GB" sz="2400" i="1">
                <a:latin typeface="Times New Roman" pitchFamily="18" charset="0"/>
              </a:rPr>
              <a:t>agents</a:t>
            </a:r>
          </a:p>
        </p:txBody>
      </p:sp>
      <p:sp>
        <p:nvSpPr>
          <p:cNvPr id="7174" name="Line 6"/>
          <p:cNvSpPr>
            <a:spLocks noChangeShapeType="1"/>
          </p:cNvSpPr>
          <p:nvPr/>
        </p:nvSpPr>
        <p:spPr bwMode="auto">
          <a:xfrm flipV="1">
            <a:off x="6934200" y="1905000"/>
            <a:ext cx="304800" cy="152400"/>
          </a:xfrm>
          <a:prstGeom prst="line">
            <a:avLst/>
          </a:prstGeom>
          <a:noFill/>
          <a:ln w="9525">
            <a:solidFill>
              <a:schemeClr val="tx1"/>
            </a:solidFill>
            <a:round/>
            <a:headEnd/>
            <a:tailEnd type="triangle" w="med" len="med"/>
          </a:ln>
        </p:spPr>
        <p:txBody>
          <a:bodyPr wrap="none" anchor="ctr"/>
          <a:lstStyle/>
          <a:p>
            <a:endParaRPr lang="en-US"/>
          </a:p>
        </p:txBody>
      </p:sp>
      <p:sp>
        <p:nvSpPr>
          <p:cNvPr id="7175" name="Line 7"/>
          <p:cNvSpPr>
            <a:spLocks noChangeShapeType="1"/>
          </p:cNvSpPr>
          <p:nvPr/>
        </p:nvSpPr>
        <p:spPr bwMode="auto">
          <a:xfrm>
            <a:off x="6934200" y="2362200"/>
            <a:ext cx="381000" cy="152400"/>
          </a:xfrm>
          <a:prstGeom prst="line">
            <a:avLst/>
          </a:prstGeom>
          <a:noFill/>
          <a:ln w="9525">
            <a:solidFill>
              <a:schemeClr val="tx1"/>
            </a:solidFill>
            <a:round/>
            <a:headEnd/>
            <a:tailEnd type="triangle" w="med" len="med"/>
          </a:ln>
        </p:spPr>
        <p:txBody>
          <a:bodyPr wrap="none" anchor="ctr"/>
          <a:lstStyle/>
          <a:p>
            <a:endParaRPr lang="en-US"/>
          </a:p>
        </p:txBody>
      </p:sp>
      <p:sp>
        <p:nvSpPr>
          <p:cNvPr id="7176" name="AutoShape 8"/>
          <p:cNvSpPr>
            <a:spLocks noChangeArrowheads="1"/>
          </p:cNvSpPr>
          <p:nvPr/>
        </p:nvSpPr>
        <p:spPr bwMode="auto">
          <a:xfrm>
            <a:off x="4284662" y="3071810"/>
            <a:ext cx="4859337" cy="3786190"/>
          </a:xfrm>
          <a:prstGeom prst="wedgeRoundRectCallout">
            <a:avLst>
              <a:gd name="adj1" fmla="val -78498"/>
              <a:gd name="adj2" fmla="val -6201"/>
              <a:gd name="adj3" fmla="val 16667"/>
            </a:avLst>
          </a:prstGeom>
          <a:solidFill>
            <a:srgbClr val="CCFFFF"/>
          </a:solidFill>
          <a:ln w="9525" algn="ctr">
            <a:solidFill>
              <a:schemeClr val="tx1"/>
            </a:solidFill>
            <a:miter lim="800000"/>
            <a:headEnd/>
            <a:tailEnd/>
          </a:ln>
        </p:spPr>
        <p:txBody>
          <a:bodyPr/>
          <a:lstStyle/>
          <a:p>
            <a:r>
              <a:rPr lang="en-US" dirty="0"/>
              <a:t>Languages are needed for machine-</a:t>
            </a:r>
            <a:r>
              <a:rPr lang="en-US" dirty="0" err="1"/>
              <a:t>processable</a:t>
            </a:r>
            <a:r>
              <a:rPr lang="en-US" dirty="0"/>
              <a:t> formal descriptions of: metadata (annotations) like e.g. RDF; </a:t>
            </a:r>
            <a:r>
              <a:rPr lang="en-US" dirty="0" err="1"/>
              <a:t>ontologies</a:t>
            </a:r>
            <a:r>
              <a:rPr lang="en-US" dirty="0"/>
              <a:t> like e.g. OWL.; rules like e.g. </a:t>
            </a:r>
            <a:r>
              <a:rPr lang="en-US" dirty="0" err="1"/>
              <a:t>RuleML</a:t>
            </a:r>
            <a:r>
              <a:rPr lang="en-US" dirty="0"/>
              <a:t>. The challenge is to provide a framework for specifying the syntax (e.g. XML) and semantics of all of these languages in a uniform and coherent way. The strategy is to translate the various languages into a common 'base' language (e.g. CL or </a:t>
            </a:r>
            <a:r>
              <a:rPr lang="en-US" dirty="0" err="1"/>
              <a:t>Lbase</a:t>
            </a:r>
            <a:r>
              <a:rPr lang="en-US" dirty="0"/>
              <a:t>) providing them with a single coherent model theory. </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ChangeArrowheads="1"/>
          </p:cNvSpPr>
          <p:nvPr/>
        </p:nvSpPr>
        <p:spPr bwMode="auto">
          <a:xfrm>
            <a:off x="228600" y="101600"/>
            <a:ext cx="8686800" cy="620713"/>
          </a:xfrm>
          <a:prstGeom prst="rect">
            <a:avLst/>
          </a:prstGeom>
          <a:noFill/>
          <a:ln w="9525">
            <a:noFill/>
            <a:miter lim="800000"/>
            <a:headEnd/>
            <a:tailEnd/>
          </a:ln>
        </p:spPr>
        <p:txBody>
          <a:bodyPr anchor="b"/>
          <a:lstStyle/>
          <a:p>
            <a:pPr algn="ctr"/>
            <a:r>
              <a:rPr lang="en-GB" sz="4400">
                <a:solidFill>
                  <a:schemeClr val="tx2"/>
                </a:solidFill>
              </a:rPr>
              <a:t>Semantic Web: Tools</a:t>
            </a:r>
          </a:p>
        </p:txBody>
      </p:sp>
      <p:graphicFrame>
        <p:nvGraphicFramePr>
          <p:cNvPr id="8194" name="Object 3"/>
          <p:cNvGraphicFramePr>
            <a:graphicFrameLocks noChangeAspect="1"/>
          </p:cNvGraphicFramePr>
          <p:nvPr/>
        </p:nvGraphicFramePr>
        <p:xfrm>
          <a:off x="539750" y="1447800"/>
          <a:ext cx="6342063" cy="5135563"/>
        </p:xfrm>
        <a:graphic>
          <a:graphicData uri="http://schemas.openxmlformats.org/presentationml/2006/ole">
            <mc:AlternateContent xmlns:mc="http://schemas.openxmlformats.org/markup-compatibility/2006">
              <mc:Choice xmlns:v="urn:schemas-microsoft-com:vml" Requires="v">
                <p:oleObj spid="_x0000_s162823" name="Picture" r:id="rId3" imgW="7058160" imgH="5715000" progId="Word.Picture.8">
                  <p:embed/>
                </p:oleObj>
              </mc:Choice>
              <mc:Fallback>
                <p:oleObj name="Picture" r:id="rId3" imgW="7058160" imgH="5715000" progId="Word.Picture.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447800"/>
                        <a:ext cx="6342063" cy="513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6" name="Text Box 4"/>
          <p:cNvSpPr txBox="1">
            <a:spLocks noChangeArrowheads="1"/>
          </p:cNvSpPr>
          <p:nvPr/>
        </p:nvSpPr>
        <p:spPr bwMode="auto">
          <a:xfrm>
            <a:off x="7239000" y="1600200"/>
            <a:ext cx="1752600" cy="457200"/>
          </a:xfrm>
          <a:prstGeom prst="rect">
            <a:avLst/>
          </a:prstGeom>
          <a:noFill/>
          <a:ln w="9525">
            <a:noFill/>
            <a:miter lim="800000"/>
            <a:headEnd/>
            <a:tailEnd/>
          </a:ln>
        </p:spPr>
        <p:txBody>
          <a:bodyPr>
            <a:spAutoFit/>
          </a:bodyPr>
          <a:lstStyle/>
          <a:p>
            <a:pPr>
              <a:spcBef>
                <a:spcPct val="50000"/>
              </a:spcBef>
            </a:pPr>
            <a:r>
              <a:rPr lang="en-GB" sz="2400" i="1">
                <a:latin typeface="Times New Roman" pitchFamily="18" charset="0"/>
              </a:rPr>
              <a:t>applications</a:t>
            </a:r>
          </a:p>
        </p:txBody>
      </p:sp>
      <p:sp>
        <p:nvSpPr>
          <p:cNvPr id="8197" name="Text Box 5"/>
          <p:cNvSpPr txBox="1">
            <a:spLocks noChangeArrowheads="1"/>
          </p:cNvSpPr>
          <p:nvPr/>
        </p:nvSpPr>
        <p:spPr bwMode="auto">
          <a:xfrm>
            <a:off x="7291388" y="2286000"/>
            <a:ext cx="1752600" cy="457200"/>
          </a:xfrm>
          <a:prstGeom prst="rect">
            <a:avLst/>
          </a:prstGeom>
          <a:noFill/>
          <a:ln w="9525">
            <a:noFill/>
            <a:miter lim="800000"/>
            <a:headEnd/>
            <a:tailEnd/>
          </a:ln>
        </p:spPr>
        <p:txBody>
          <a:bodyPr>
            <a:spAutoFit/>
          </a:bodyPr>
          <a:lstStyle/>
          <a:p>
            <a:pPr>
              <a:spcBef>
                <a:spcPct val="50000"/>
              </a:spcBef>
            </a:pPr>
            <a:r>
              <a:rPr lang="en-GB" sz="2400" i="1">
                <a:latin typeface="Times New Roman" pitchFamily="18" charset="0"/>
              </a:rPr>
              <a:t>agents</a:t>
            </a:r>
          </a:p>
        </p:txBody>
      </p:sp>
      <p:sp>
        <p:nvSpPr>
          <p:cNvPr id="8198" name="Line 6"/>
          <p:cNvSpPr>
            <a:spLocks noChangeShapeType="1"/>
          </p:cNvSpPr>
          <p:nvPr/>
        </p:nvSpPr>
        <p:spPr bwMode="auto">
          <a:xfrm flipV="1">
            <a:off x="6934200" y="1905000"/>
            <a:ext cx="304800" cy="152400"/>
          </a:xfrm>
          <a:prstGeom prst="line">
            <a:avLst/>
          </a:prstGeom>
          <a:noFill/>
          <a:ln w="9525">
            <a:solidFill>
              <a:schemeClr val="tx1"/>
            </a:solidFill>
            <a:round/>
            <a:headEnd/>
            <a:tailEnd type="triangle" w="med" len="med"/>
          </a:ln>
        </p:spPr>
        <p:txBody>
          <a:bodyPr wrap="none" anchor="ctr"/>
          <a:lstStyle/>
          <a:p>
            <a:endParaRPr lang="en-US"/>
          </a:p>
        </p:txBody>
      </p:sp>
      <p:sp>
        <p:nvSpPr>
          <p:cNvPr id="8199" name="Line 7"/>
          <p:cNvSpPr>
            <a:spLocks noChangeShapeType="1"/>
          </p:cNvSpPr>
          <p:nvPr/>
        </p:nvSpPr>
        <p:spPr bwMode="auto">
          <a:xfrm>
            <a:off x="6934200" y="2362200"/>
            <a:ext cx="381000" cy="152400"/>
          </a:xfrm>
          <a:prstGeom prst="line">
            <a:avLst/>
          </a:prstGeom>
          <a:noFill/>
          <a:ln w="9525">
            <a:solidFill>
              <a:schemeClr val="tx1"/>
            </a:solidFill>
            <a:round/>
            <a:headEnd/>
            <a:tailEnd type="triangle" w="med" len="med"/>
          </a:ln>
        </p:spPr>
        <p:txBody>
          <a:bodyPr wrap="none" anchor="ctr"/>
          <a:lstStyle/>
          <a:p>
            <a:endParaRPr lang="en-US"/>
          </a:p>
        </p:txBody>
      </p:sp>
      <p:sp>
        <p:nvSpPr>
          <p:cNvPr id="8200" name="AutoShape 8"/>
          <p:cNvSpPr>
            <a:spLocks noChangeArrowheads="1"/>
          </p:cNvSpPr>
          <p:nvPr/>
        </p:nvSpPr>
        <p:spPr bwMode="auto">
          <a:xfrm>
            <a:off x="5435600" y="3933824"/>
            <a:ext cx="3529013" cy="2709885"/>
          </a:xfrm>
          <a:prstGeom prst="wedgeRoundRectCallout">
            <a:avLst>
              <a:gd name="adj1" fmla="val -76548"/>
              <a:gd name="adj2" fmla="val -16871"/>
              <a:gd name="adj3" fmla="val 16667"/>
            </a:avLst>
          </a:prstGeom>
          <a:solidFill>
            <a:srgbClr val="CCFFFF"/>
          </a:solidFill>
          <a:ln w="9525" algn="ctr">
            <a:solidFill>
              <a:schemeClr val="tx1"/>
            </a:solidFill>
            <a:miter lim="800000"/>
            <a:headEnd/>
            <a:tailEnd/>
          </a:ln>
        </p:spPr>
        <p:txBody>
          <a:bodyPr/>
          <a:lstStyle/>
          <a:p>
            <a:r>
              <a:rPr lang="en-US" dirty="0"/>
              <a:t>User-friendly tools are needed for metadata manual creation (annotating content) or automated generation, for ontology engineering and validation, for knowledge acquisition (rules), for languages parsing and processing, etc. </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ChangeArrowheads="1"/>
          </p:cNvSpPr>
          <p:nvPr/>
        </p:nvSpPr>
        <p:spPr bwMode="auto">
          <a:xfrm>
            <a:off x="228600" y="101600"/>
            <a:ext cx="8686800" cy="620713"/>
          </a:xfrm>
          <a:prstGeom prst="rect">
            <a:avLst/>
          </a:prstGeom>
          <a:noFill/>
          <a:ln w="9525">
            <a:noFill/>
            <a:miter lim="800000"/>
            <a:headEnd/>
            <a:tailEnd/>
          </a:ln>
        </p:spPr>
        <p:txBody>
          <a:bodyPr anchor="b"/>
          <a:lstStyle/>
          <a:p>
            <a:pPr algn="ctr"/>
            <a:r>
              <a:rPr lang="en-GB" sz="3600">
                <a:solidFill>
                  <a:schemeClr val="tx2"/>
                </a:solidFill>
              </a:rPr>
              <a:t>Semantic Web: Applications and Services</a:t>
            </a:r>
          </a:p>
        </p:txBody>
      </p:sp>
      <p:graphicFrame>
        <p:nvGraphicFramePr>
          <p:cNvPr id="9218" name="Object 3"/>
          <p:cNvGraphicFramePr>
            <a:graphicFrameLocks noChangeAspect="1"/>
          </p:cNvGraphicFramePr>
          <p:nvPr/>
        </p:nvGraphicFramePr>
        <p:xfrm>
          <a:off x="539750" y="1447800"/>
          <a:ext cx="6342063" cy="5135563"/>
        </p:xfrm>
        <a:graphic>
          <a:graphicData uri="http://schemas.openxmlformats.org/presentationml/2006/ole">
            <mc:AlternateContent xmlns:mc="http://schemas.openxmlformats.org/markup-compatibility/2006">
              <mc:Choice xmlns:v="urn:schemas-microsoft-com:vml" Requires="v">
                <p:oleObj spid="_x0000_s163847" name="Picture" r:id="rId3" imgW="7058160" imgH="5715000" progId="Word.Picture.8">
                  <p:embed/>
                </p:oleObj>
              </mc:Choice>
              <mc:Fallback>
                <p:oleObj name="Picture" r:id="rId3" imgW="7058160" imgH="5715000" progId="Word.Picture.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447800"/>
                        <a:ext cx="6342063" cy="513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0" name="Text Box 4"/>
          <p:cNvSpPr txBox="1">
            <a:spLocks noChangeArrowheads="1"/>
          </p:cNvSpPr>
          <p:nvPr/>
        </p:nvSpPr>
        <p:spPr bwMode="auto">
          <a:xfrm>
            <a:off x="7239000" y="1600200"/>
            <a:ext cx="1752600" cy="457200"/>
          </a:xfrm>
          <a:prstGeom prst="rect">
            <a:avLst/>
          </a:prstGeom>
          <a:noFill/>
          <a:ln w="9525">
            <a:noFill/>
            <a:miter lim="800000"/>
            <a:headEnd/>
            <a:tailEnd/>
          </a:ln>
        </p:spPr>
        <p:txBody>
          <a:bodyPr>
            <a:spAutoFit/>
          </a:bodyPr>
          <a:lstStyle/>
          <a:p>
            <a:pPr>
              <a:spcBef>
                <a:spcPct val="50000"/>
              </a:spcBef>
            </a:pPr>
            <a:r>
              <a:rPr lang="en-GB" sz="2400" i="1">
                <a:latin typeface="Times New Roman" pitchFamily="18" charset="0"/>
              </a:rPr>
              <a:t>applications</a:t>
            </a:r>
          </a:p>
        </p:txBody>
      </p:sp>
      <p:sp>
        <p:nvSpPr>
          <p:cNvPr id="9221" name="Text Box 5"/>
          <p:cNvSpPr txBox="1">
            <a:spLocks noChangeArrowheads="1"/>
          </p:cNvSpPr>
          <p:nvPr/>
        </p:nvSpPr>
        <p:spPr bwMode="auto">
          <a:xfrm>
            <a:off x="7291388" y="2286000"/>
            <a:ext cx="1752600" cy="457200"/>
          </a:xfrm>
          <a:prstGeom prst="rect">
            <a:avLst/>
          </a:prstGeom>
          <a:noFill/>
          <a:ln w="9525">
            <a:noFill/>
            <a:miter lim="800000"/>
            <a:headEnd/>
            <a:tailEnd/>
          </a:ln>
        </p:spPr>
        <p:txBody>
          <a:bodyPr>
            <a:spAutoFit/>
          </a:bodyPr>
          <a:lstStyle/>
          <a:p>
            <a:pPr>
              <a:spcBef>
                <a:spcPct val="50000"/>
              </a:spcBef>
            </a:pPr>
            <a:r>
              <a:rPr lang="en-GB" sz="2400" i="1">
                <a:latin typeface="Times New Roman" pitchFamily="18" charset="0"/>
              </a:rPr>
              <a:t>agents</a:t>
            </a:r>
          </a:p>
        </p:txBody>
      </p:sp>
      <p:sp>
        <p:nvSpPr>
          <p:cNvPr id="9222" name="Line 6"/>
          <p:cNvSpPr>
            <a:spLocks noChangeShapeType="1"/>
          </p:cNvSpPr>
          <p:nvPr/>
        </p:nvSpPr>
        <p:spPr bwMode="auto">
          <a:xfrm flipV="1">
            <a:off x="6934200" y="1905000"/>
            <a:ext cx="304800" cy="152400"/>
          </a:xfrm>
          <a:prstGeom prst="line">
            <a:avLst/>
          </a:prstGeom>
          <a:noFill/>
          <a:ln w="9525">
            <a:solidFill>
              <a:schemeClr val="tx1"/>
            </a:solidFill>
            <a:round/>
            <a:headEnd/>
            <a:tailEnd type="triangle" w="med" len="med"/>
          </a:ln>
        </p:spPr>
        <p:txBody>
          <a:bodyPr wrap="none" anchor="ctr"/>
          <a:lstStyle/>
          <a:p>
            <a:endParaRPr lang="en-US"/>
          </a:p>
        </p:txBody>
      </p:sp>
      <p:sp>
        <p:nvSpPr>
          <p:cNvPr id="9223" name="Line 7"/>
          <p:cNvSpPr>
            <a:spLocks noChangeShapeType="1"/>
          </p:cNvSpPr>
          <p:nvPr/>
        </p:nvSpPr>
        <p:spPr bwMode="auto">
          <a:xfrm>
            <a:off x="6934200" y="2362200"/>
            <a:ext cx="381000" cy="152400"/>
          </a:xfrm>
          <a:prstGeom prst="line">
            <a:avLst/>
          </a:prstGeom>
          <a:noFill/>
          <a:ln w="9525">
            <a:solidFill>
              <a:schemeClr val="tx1"/>
            </a:solidFill>
            <a:round/>
            <a:headEnd/>
            <a:tailEnd type="triangle" w="med" len="med"/>
          </a:ln>
        </p:spPr>
        <p:txBody>
          <a:bodyPr wrap="none" anchor="ctr"/>
          <a:lstStyle/>
          <a:p>
            <a:endParaRPr lang="en-US"/>
          </a:p>
        </p:txBody>
      </p:sp>
      <p:sp>
        <p:nvSpPr>
          <p:cNvPr id="9224" name="AutoShape 8"/>
          <p:cNvSpPr>
            <a:spLocks noChangeArrowheads="1"/>
          </p:cNvSpPr>
          <p:nvPr/>
        </p:nvSpPr>
        <p:spPr bwMode="auto">
          <a:xfrm>
            <a:off x="5651500" y="1071546"/>
            <a:ext cx="3311525" cy="2773393"/>
          </a:xfrm>
          <a:prstGeom prst="wedgeRoundRectCallout">
            <a:avLst>
              <a:gd name="adj1" fmla="val -30603"/>
              <a:gd name="adj2" fmla="val 72433"/>
              <a:gd name="adj3" fmla="val 16667"/>
            </a:avLst>
          </a:prstGeom>
          <a:solidFill>
            <a:srgbClr val="CCFFFF"/>
          </a:solidFill>
          <a:ln w="9525" algn="ctr">
            <a:solidFill>
              <a:schemeClr val="tx1"/>
            </a:solidFill>
            <a:miter lim="800000"/>
            <a:headEnd/>
            <a:tailEnd/>
          </a:ln>
        </p:spPr>
        <p:txBody>
          <a:bodyPr/>
          <a:lstStyle/>
          <a:p>
            <a:r>
              <a:rPr lang="en-US" dirty="0"/>
              <a:t>Utilization of Semantic Web metadata, </a:t>
            </a:r>
            <a:r>
              <a:rPr lang="en-US" dirty="0" err="1"/>
              <a:t>ontologies</a:t>
            </a:r>
            <a:r>
              <a:rPr lang="en-US" dirty="0"/>
              <a:t>, rules, languages and tools enables to provide scalable Web applications and Web services for consumers and enterprises" making the web 'smarter' for people and machines. </a:t>
            </a:r>
            <a:br>
              <a:rPr lang="en-US" dirty="0"/>
            </a:br>
            <a:endParaRPr lang="en-US"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3"/>
          <p:cNvSpPr>
            <a:spLocks noGrp="1"/>
          </p:cNvSpPr>
          <p:nvPr>
            <p:ph type="sldNum" sz="quarter" idx="12"/>
          </p:nvPr>
        </p:nvSpPr>
        <p:spPr/>
        <p:txBody>
          <a:bodyPr/>
          <a:lstStyle/>
          <a:p>
            <a:fld id="{E9D21D95-41C7-4EA7-9D47-9D8C6764E402}" type="slidenum">
              <a:rPr lang="en-US"/>
              <a:pPr/>
              <a:t>54</a:t>
            </a:fld>
            <a:endParaRPr lang="en-US"/>
          </a:p>
        </p:txBody>
      </p:sp>
      <p:sp>
        <p:nvSpPr>
          <p:cNvPr id="122882" name="Rectangle 2"/>
          <p:cNvSpPr>
            <a:spLocks noChangeArrowheads="1"/>
          </p:cNvSpPr>
          <p:nvPr/>
        </p:nvSpPr>
        <p:spPr bwMode="auto">
          <a:xfrm>
            <a:off x="214282" y="571480"/>
            <a:ext cx="8437563" cy="685800"/>
          </a:xfrm>
          <a:prstGeom prst="rect">
            <a:avLst/>
          </a:prstGeom>
          <a:noFill/>
          <a:ln w="9525">
            <a:noFill/>
            <a:miter lim="800000"/>
            <a:headEnd/>
            <a:tailEnd/>
          </a:ln>
        </p:spPr>
        <p:txBody>
          <a:bodyPr anchor="b"/>
          <a:lstStyle/>
          <a:p>
            <a:pPr eaLnBrk="0" hangingPunct="0"/>
            <a:endParaRPr kumimoji="1" lang="en-GB" sz="4000" i="0" dirty="0" smtClean="0">
              <a:solidFill>
                <a:schemeClr val="tx2"/>
              </a:solidFill>
            </a:endParaRPr>
          </a:p>
          <a:p>
            <a:pPr eaLnBrk="0" hangingPunct="0"/>
            <a:endParaRPr kumimoji="1" lang="en-GB" sz="4000" dirty="0" smtClean="0">
              <a:solidFill>
                <a:schemeClr val="tx2"/>
              </a:solidFill>
            </a:endParaRPr>
          </a:p>
          <a:p>
            <a:pPr eaLnBrk="0" hangingPunct="0"/>
            <a:endParaRPr kumimoji="1" lang="en-GB" sz="4000" i="0" dirty="0" smtClean="0">
              <a:solidFill>
                <a:schemeClr val="tx2"/>
              </a:solidFill>
            </a:endParaRPr>
          </a:p>
          <a:p>
            <a:pPr eaLnBrk="0" hangingPunct="0"/>
            <a:r>
              <a:rPr kumimoji="1" lang="en-GB" sz="4000" i="0" dirty="0" smtClean="0">
                <a:solidFill>
                  <a:schemeClr val="tx2"/>
                </a:solidFill>
              </a:rPr>
              <a:t>Semantic </a:t>
            </a:r>
            <a:r>
              <a:rPr kumimoji="1" lang="en-GB" sz="4000" i="0" dirty="0">
                <a:solidFill>
                  <a:schemeClr val="tx2"/>
                </a:solidFill>
              </a:rPr>
              <a:t>Web: Resource Integration </a:t>
            </a:r>
            <a:endParaRPr kumimoji="1" lang="en-GB" sz="4400" i="0" dirty="0">
              <a:solidFill>
                <a:schemeClr val="tx2"/>
              </a:solidFill>
            </a:endParaRPr>
          </a:p>
        </p:txBody>
      </p:sp>
      <p:graphicFrame>
        <p:nvGraphicFramePr>
          <p:cNvPr id="122883" name="Object 3"/>
          <p:cNvGraphicFramePr>
            <a:graphicFrameLocks noChangeAspect="1"/>
          </p:cNvGraphicFramePr>
          <p:nvPr/>
        </p:nvGraphicFramePr>
        <p:xfrm>
          <a:off x="4564063" y="1003300"/>
          <a:ext cx="758825" cy="914400"/>
        </p:xfrm>
        <a:graphic>
          <a:graphicData uri="http://schemas.openxmlformats.org/presentationml/2006/ole">
            <mc:AlternateContent xmlns:mc="http://schemas.openxmlformats.org/markup-compatibility/2006">
              <mc:Choice xmlns:v="urn:schemas-microsoft-com:vml" Requires="v">
                <p:oleObj spid="_x0000_s164896" name="Clip" r:id="rId3" imgW="1171429" imgH="1409524" progId="">
                  <p:embed/>
                </p:oleObj>
              </mc:Choice>
              <mc:Fallback>
                <p:oleObj name="Clip" r:id="rId3" imgW="1171429" imgH="1409524"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4063" y="1003300"/>
                        <a:ext cx="75882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884" name="Object 4"/>
          <p:cNvGraphicFramePr>
            <a:graphicFrameLocks noChangeAspect="1"/>
          </p:cNvGraphicFramePr>
          <p:nvPr/>
        </p:nvGraphicFramePr>
        <p:xfrm>
          <a:off x="4529138" y="2638425"/>
          <a:ext cx="685800" cy="838200"/>
        </p:xfrm>
        <a:graphic>
          <a:graphicData uri="http://schemas.openxmlformats.org/presentationml/2006/ole">
            <mc:AlternateContent xmlns:mc="http://schemas.openxmlformats.org/markup-compatibility/2006">
              <mc:Choice xmlns:v="urn:schemas-microsoft-com:vml" Requires="v">
                <p:oleObj spid="_x0000_s164897" name="Clip" r:id="rId5" imgW="3212280" imgH="3935520" progId="">
                  <p:embed/>
                </p:oleObj>
              </mc:Choice>
              <mc:Fallback>
                <p:oleObj name="Clip" r:id="rId5" imgW="3212280" imgH="393552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9138" y="2638425"/>
                        <a:ext cx="6858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885" name="AutoShape 5"/>
          <p:cNvSpPr>
            <a:spLocks noChangeArrowheads="1"/>
          </p:cNvSpPr>
          <p:nvPr/>
        </p:nvSpPr>
        <p:spPr bwMode="auto">
          <a:xfrm>
            <a:off x="4648200" y="1981200"/>
            <a:ext cx="457200" cy="609600"/>
          </a:xfrm>
          <a:prstGeom prst="upDownArrow">
            <a:avLst>
              <a:gd name="adj1" fmla="val 50000"/>
              <a:gd name="adj2" fmla="val 26667"/>
            </a:avLst>
          </a:prstGeom>
          <a:solidFill>
            <a:srgbClr val="0000FF"/>
          </a:solidFill>
          <a:ln w="9525">
            <a:solidFill>
              <a:schemeClr val="tx1"/>
            </a:solidFill>
            <a:miter lim="800000"/>
            <a:headEnd/>
            <a:tailEnd/>
          </a:ln>
          <a:effectLst/>
        </p:spPr>
        <p:txBody>
          <a:bodyPr wrap="none" anchor="ctr"/>
          <a:lstStyle/>
          <a:p>
            <a:endParaRPr lang="en-US"/>
          </a:p>
        </p:txBody>
      </p:sp>
      <p:sp>
        <p:nvSpPr>
          <p:cNvPr id="122886" name="AutoShape 6"/>
          <p:cNvSpPr>
            <a:spLocks noChangeArrowheads="1"/>
          </p:cNvSpPr>
          <p:nvPr/>
        </p:nvSpPr>
        <p:spPr bwMode="auto">
          <a:xfrm>
            <a:off x="609600" y="5638800"/>
            <a:ext cx="990600" cy="533400"/>
          </a:xfrm>
          <a:prstGeom prst="can">
            <a:avLst>
              <a:gd name="adj" fmla="val 25000"/>
            </a:avLst>
          </a:prstGeom>
          <a:solidFill>
            <a:schemeClr val="accent1"/>
          </a:solidFill>
          <a:ln w="9525">
            <a:solidFill>
              <a:schemeClr val="tx1"/>
            </a:solidFill>
            <a:round/>
            <a:headEnd/>
            <a:tailEnd/>
          </a:ln>
          <a:effectLst/>
        </p:spPr>
        <p:txBody>
          <a:bodyPr wrap="none" anchor="ctr"/>
          <a:lstStyle/>
          <a:p>
            <a:endParaRPr lang="en-US"/>
          </a:p>
        </p:txBody>
      </p:sp>
      <p:sp>
        <p:nvSpPr>
          <p:cNvPr id="122887" name="AutoShape 7"/>
          <p:cNvSpPr>
            <a:spLocks noChangeArrowheads="1"/>
          </p:cNvSpPr>
          <p:nvPr/>
        </p:nvSpPr>
        <p:spPr bwMode="auto">
          <a:xfrm>
            <a:off x="8077200" y="5410200"/>
            <a:ext cx="990600" cy="533400"/>
          </a:xfrm>
          <a:prstGeom prst="can">
            <a:avLst>
              <a:gd name="adj" fmla="val 25000"/>
            </a:avLst>
          </a:prstGeom>
          <a:solidFill>
            <a:schemeClr val="accent1"/>
          </a:solidFill>
          <a:ln w="9525">
            <a:solidFill>
              <a:schemeClr val="tx1"/>
            </a:solidFill>
            <a:round/>
            <a:headEnd/>
            <a:tailEnd/>
          </a:ln>
          <a:effectLst/>
        </p:spPr>
        <p:txBody>
          <a:bodyPr wrap="none" anchor="ctr"/>
          <a:lstStyle/>
          <a:p>
            <a:endParaRPr lang="en-US"/>
          </a:p>
        </p:txBody>
      </p:sp>
      <p:sp>
        <p:nvSpPr>
          <p:cNvPr id="122888" name="AutoShape 8"/>
          <p:cNvSpPr>
            <a:spLocks noChangeArrowheads="1"/>
          </p:cNvSpPr>
          <p:nvPr/>
        </p:nvSpPr>
        <p:spPr bwMode="auto">
          <a:xfrm>
            <a:off x="6526213" y="6227763"/>
            <a:ext cx="990600" cy="533400"/>
          </a:xfrm>
          <a:prstGeom prst="can">
            <a:avLst>
              <a:gd name="adj" fmla="val 25000"/>
            </a:avLst>
          </a:prstGeom>
          <a:solidFill>
            <a:schemeClr val="accent1"/>
          </a:solidFill>
          <a:ln w="9525">
            <a:solidFill>
              <a:schemeClr val="tx1"/>
            </a:solidFill>
            <a:round/>
            <a:headEnd/>
            <a:tailEnd/>
          </a:ln>
          <a:effectLst/>
        </p:spPr>
        <p:txBody>
          <a:bodyPr wrap="none" anchor="ctr"/>
          <a:lstStyle/>
          <a:p>
            <a:endParaRPr lang="en-US"/>
          </a:p>
        </p:txBody>
      </p:sp>
      <p:sp>
        <p:nvSpPr>
          <p:cNvPr id="122889" name="AutoShape 9"/>
          <p:cNvSpPr>
            <a:spLocks noChangeArrowheads="1"/>
          </p:cNvSpPr>
          <p:nvPr/>
        </p:nvSpPr>
        <p:spPr bwMode="auto">
          <a:xfrm>
            <a:off x="2451100" y="6172200"/>
            <a:ext cx="990600" cy="533400"/>
          </a:xfrm>
          <a:prstGeom prst="can">
            <a:avLst>
              <a:gd name="adj" fmla="val 25000"/>
            </a:avLst>
          </a:prstGeom>
          <a:solidFill>
            <a:schemeClr val="accent1"/>
          </a:solidFill>
          <a:ln w="9525">
            <a:solidFill>
              <a:schemeClr val="tx1"/>
            </a:solidFill>
            <a:round/>
            <a:headEnd/>
            <a:tailEnd/>
          </a:ln>
          <a:effectLst/>
        </p:spPr>
        <p:txBody>
          <a:bodyPr wrap="none" anchor="ctr"/>
          <a:lstStyle/>
          <a:p>
            <a:endParaRPr lang="en-US"/>
          </a:p>
        </p:txBody>
      </p:sp>
      <p:graphicFrame>
        <p:nvGraphicFramePr>
          <p:cNvPr id="122890" name="Object 10"/>
          <p:cNvGraphicFramePr>
            <a:graphicFrameLocks noChangeAspect="1"/>
          </p:cNvGraphicFramePr>
          <p:nvPr/>
        </p:nvGraphicFramePr>
        <p:xfrm>
          <a:off x="762000" y="4343400"/>
          <a:ext cx="723900" cy="696913"/>
        </p:xfrm>
        <a:graphic>
          <a:graphicData uri="http://schemas.openxmlformats.org/presentationml/2006/ole">
            <mc:AlternateContent xmlns:mc="http://schemas.openxmlformats.org/markup-compatibility/2006">
              <mc:Choice xmlns:v="urn:schemas-microsoft-com:vml" Requires="v">
                <p:oleObj spid="_x0000_s164898" name="Clip" r:id="rId7" imgW="1333333" imgH="1285714" progId="">
                  <p:embed/>
                </p:oleObj>
              </mc:Choice>
              <mc:Fallback>
                <p:oleObj name="Clip" r:id="rId7" imgW="1333333" imgH="1285714"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4343400"/>
                        <a:ext cx="723900" cy="696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891" name="AutoShape 11"/>
          <p:cNvSpPr>
            <a:spLocks noChangeArrowheads="1"/>
          </p:cNvSpPr>
          <p:nvPr/>
        </p:nvSpPr>
        <p:spPr bwMode="auto">
          <a:xfrm>
            <a:off x="3733800" y="3962400"/>
            <a:ext cx="2362200" cy="1676400"/>
          </a:xfrm>
          <a:prstGeom prst="irregularSeal1">
            <a:avLst/>
          </a:prstGeom>
          <a:solidFill>
            <a:srgbClr val="FFFF00"/>
          </a:solidFill>
          <a:ln w="9525">
            <a:solidFill>
              <a:schemeClr val="tx1"/>
            </a:solidFill>
            <a:miter lim="800000"/>
            <a:headEnd/>
            <a:tailEnd/>
          </a:ln>
          <a:effectLst/>
        </p:spPr>
        <p:txBody>
          <a:bodyPr wrap="none" anchor="ctr"/>
          <a:lstStyle/>
          <a:p>
            <a:endParaRPr lang="en-US"/>
          </a:p>
        </p:txBody>
      </p:sp>
      <p:graphicFrame>
        <p:nvGraphicFramePr>
          <p:cNvPr id="122892" name="Object 12"/>
          <p:cNvGraphicFramePr>
            <a:graphicFrameLocks noChangeAspect="1"/>
          </p:cNvGraphicFramePr>
          <p:nvPr/>
        </p:nvGraphicFramePr>
        <p:xfrm>
          <a:off x="2514600" y="4953000"/>
          <a:ext cx="723900" cy="698500"/>
        </p:xfrm>
        <a:graphic>
          <a:graphicData uri="http://schemas.openxmlformats.org/presentationml/2006/ole">
            <mc:AlternateContent xmlns:mc="http://schemas.openxmlformats.org/markup-compatibility/2006">
              <mc:Choice xmlns:v="urn:schemas-microsoft-com:vml" Requires="v">
                <p:oleObj spid="_x0000_s164899" name="Clip" r:id="rId9" imgW="1333333" imgH="1285714" progId="">
                  <p:embed/>
                </p:oleObj>
              </mc:Choice>
              <mc:Fallback>
                <p:oleObj name="Clip" r:id="rId9" imgW="1333333" imgH="1285714" progId="">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4953000"/>
                        <a:ext cx="723900"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893" name="Object 13"/>
          <p:cNvGraphicFramePr>
            <a:graphicFrameLocks noChangeAspect="1"/>
          </p:cNvGraphicFramePr>
          <p:nvPr/>
        </p:nvGraphicFramePr>
        <p:xfrm>
          <a:off x="6553200" y="5029200"/>
          <a:ext cx="723900" cy="696913"/>
        </p:xfrm>
        <a:graphic>
          <a:graphicData uri="http://schemas.openxmlformats.org/presentationml/2006/ole">
            <mc:AlternateContent xmlns:mc="http://schemas.openxmlformats.org/markup-compatibility/2006">
              <mc:Choice xmlns:v="urn:schemas-microsoft-com:vml" Requires="v">
                <p:oleObj spid="_x0000_s164900" name="Clip" r:id="rId10" imgW="1333333" imgH="1285714" progId="">
                  <p:embed/>
                </p:oleObj>
              </mc:Choice>
              <mc:Fallback>
                <p:oleObj name="Clip" r:id="rId10" imgW="1333333" imgH="1285714" progId="">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5029200"/>
                        <a:ext cx="723900" cy="696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894" name="Object 14"/>
          <p:cNvGraphicFramePr>
            <a:graphicFrameLocks noChangeAspect="1"/>
          </p:cNvGraphicFramePr>
          <p:nvPr/>
        </p:nvGraphicFramePr>
        <p:xfrm>
          <a:off x="8153400" y="4191000"/>
          <a:ext cx="723900" cy="696913"/>
        </p:xfrm>
        <a:graphic>
          <a:graphicData uri="http://schemas.openxmlformats.org/presentationml/2006/ole">
            <mc:AlternateContent xmlns:mc="http://schemas.openxmlformats.org/markup-compatibility/2006">
              <mc:Choice xmlns:v="urn:schemas-microsoft-com:vml" Requires="v">
                <p:oleObj spid="_x0000_s164901" name="Clip" r:id="rId11" imgW="1333333" imgH="1285714" progId="">
                  <p:embed/>
                </p:oleObj>
              </mc:Choice>
              <mc:Fallback>
                <p:oleObj name="Clip" r:id="rId11" imgW="1333333" imgH="1285714" progId="">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53400" y="4191000"/>
                        <a:ext cx="723900" cy="696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895" name="Line 15"/>
          <p:cNvSpPr>
            <a:spLocks noChangeShapeType="1"/>
          </p:cNvSpPr>
          <p:nvPr/>
        </p:nvSpPr>
        <p:spPr bwMode="auto">
          <a:xfrm flipH="1">
            <a:off x="3200400" y="4876800"/>
            <a:ext cx="838200" cy="228600"/>
          </a:xfrm>
          <a:prstGeom prst="line">
            <a:avLst/>
          </a:prstGeom>
          <a:noFill/>
          <a:ln w="57150" cmpd="thickThin">
            <a:solidFill>
              <a:schemeClr val="tx1"/>
            </a:solidFill>
            <a:round/>
            <a:headEnd/>
            <a:tailEnd type="triangle" w="med" len="med"/>
          </a:ln>
          <a:effectLst/>
        </p:spPr>
        <p:txBody>
          <a:bodyPr wrap="none" anchor="ctr"/>
          <a:lstStyle/>
          <a:p>
            <a:endParaRPr lang="en-US"/>
          </a:p>
        </p:txBody>
      </p:sp>
      <p:sp>
        <p:nvSpPr>
          <p:cNvPr id="122896" name="Line 16"/>
          <p:cNvSpPr>
            <a:spLocks noChangeShapeType="1"/>
          </p:cNvSpPr>
          <p:nvPr/>
        </p:nvSpPr>
        <p:spPr bwMode="auto">
          <a:xfrm flipH="1">
            <a:off x="1447800" y="4572000"/>
            <a:ext cx="2286000" cy="76200"/>
          </a:xfrm>
          <a:prstGeom prst="line">
            <a:avLst/>
          </a:prstGeom>
          <a:noFill/>
          <a:ln w="57150" cmpd="thickThin">
            <a:solidFill>
              <a:schemeClr val="tx1"/>
            </a:solidFill>
            <a:round/>
            <a:headEnd/>
            <a:tailEnd type="triangle" w="med" len="med"/>
          </a:ln>
          <a:effectLst/>
        </p:spPr>
        <p:txBody>
          <a:bodyPr wrap="none" anchor="ctr"/>
          <a:lstStyle/>
          <a:p>
            <a:endParaRPr lang="en-US"/>
          </a:p>
        </p:txBody>
      </p:sp>
      <p:sp>
        <p:nvSpPr>
          <p:cNvPr id="122897" name="Line 17"/>
          <p:cNvSpPr>
            <a:spLocks noChangeShapeType="1"/>
          </p:cNvSpPr>
          <p:nvPr/>
        </p:nvSpPr>
        <p:spPr bwMode="auto">
          <a:xfrm flipV="1">
            <a:off x="5943600" y="4495800"/>
            <a:ext cx="2209800" cy="0"/>
          </a:xfrm>
          <a:prstGeom prst="line">
            <a:avLst/>
          </a:prstGeom>
          <a:noFill/>
          <a:ln w="57150" cmpd="thickThin">
            <a:solidFill>
              <a:schemeClr val="tx1"/>
            </a:solidFill>
            <a:round/>
            <a:headEnd/>
            <a:tailEnd type="triangle" w="med" len="med"/>
          </a:ln>
          <a:effectLst/>
        </p:spPr>
        <p:txBody>
          <a:bodyPr wrap="none" anchor="ctr"/>
          <a:lstStyle/>
          <a:p>
            <a:endParaRPr lang="en-US"/>
          </a:p>
        </p:txBody>
      </p:sp>
      <p:sp>
        <p:nvSpPr>
          <p:cNvPr id="122898" name="Line 18"/>
          <p:cNvSpPr>
            <a:spLocks noChangeShapeType="1"/>
          </p:cNvSpPr>
          <p:nvPr/>
        </p:nvSpPr>
        <p:spPr bwMode="auto">
          <a:xfrm>
            <a:off x="5867400" y="5029200"/>
            <a:ext cx="685800" cy="228600"/>
          </a:xfrm>
          <a:prstGeom prst="line">
            <a:avLst/>
          </a:prstGeom>
          <a:noFill/>
          <a:ln w="57150" cmpd="thickThin">
            <a:solidFill>
              <a:schemeClr val="tx1"/>
            </a:solidFill>
            <a:round/>
            <a:headEnd/>
            <a:tailEnd type="triangle" w="med" len="med"/>
          </a:ln>
          <a:effectLst/>
        </p:spPr>
        <p:txBody>
          <a:bodyPr wrap="none" anchor="ctr"/>
          <a:lstStyle/>
          <a:p>
            <a:endParaRPr lang="en-US"/>
          </a:p>
        </p:txBody>
      </p:sp>
      <p:sp>
        <p:nvSpPr>
          <p:cNvPr id="122899" name="Line 19"/>
          <p:cNvSpPr>
            <a:spLocks noChangeShapeType="1"/>
          </p:cNvSpPr>
          <p:nvPr/>
        </p:nvSpPr>
        <p:spPr bwMode="auto">
          <a:xfrm flipV="1">
            <a:off x="2971800" y="5638800"/>
            <a:ext cx="0" cy="457200"/>
          </a:xfrm>
          <a:prstGeom prst="line">
            <a:avLst/>
          </a:prstGeom>
          <a:noFill/>
          <a:ln w="57150" cmpd="thickThin">
            <a:solidFill>
              <a:schemeClr val="tx1"/>
            </a:solidFill>
            <a:round/>
            <a:headEnd/>
            <a:tailEnd type="triangle" w="med" len="med"/>
          </a:ln>
          <a:effectLst/>
        </p:spPr>
        <p:txBody>
          <a:bodyPr wrap="none" anchor="ctr"/>
          <a:lstStyle/>
          <a:p>
            <a:endParaRPr lang="en-US"/>
          </a:p>
        </p:txBody>
      </p:sp>
      <p:sp>
        <p:nvSpPr>
          <p:cNvPr id="122900" name="Line 20"/>
          <p:cNvSpPr>
            <a:spLocks noChangeShapeType="1"/>
          </p:cNvSpPr>
          <p:nvPr/>
        </p:nvSpPr>
        <p:spPr bwMode="auto">
          <a:xfrm flipH="1" flipV="1">
            <a:off x="1143000" y="5040313"/>
            <a:ext cx="0" cy="533400"/>
          </a:xfrm>
          <a:prstGeom prst="line">
            <a:avLst/>
          </a:prstGeom>
          <a:noFill/>
          <a:ln w="57150" cmpd="thickThin">
            <a:solidFill>
              <a:schemeClr val="tx1"/>
            </a:solidFill>
            <a:round/>
            <a:headEnd/>
            <a:tailEnd type="triangle" w="med" len="med"/>
          </a:ln>
          <a:effectLst/>
        </p:spPr>
        <p:txBody>
          <a:bodyPr wrap="none" anchor="ctr"/>
          <a:lstStyle/>
          <a:p>
            <a:endParaRPr lang="en-US"/>
          </a:p>
        </p:txBody>
      </p:sp>
      <p:sp>
        <p:nvSpPr>
          <p:cNvPr id="122901" name="Line 21"/>
          <p:cNvSpPr>
            <a:spLocks noChangeShapeType="1"/>
          </p:cNvSpPr>
          <p:nvPr/>
        </p:nvSpPr>
        <p:spPr bwMode="auto">
          <a:xfrm flipV="1">
            <a:off x="7010400" y="5715000"/>
            <a:ext cx="0" cy="457200"/>
          </a:xfrm>
          <a:prstGeom prst="line">
            <a:avLst/>
          </a:prstGeom>
          <a:noFill/>
          <a:ln w="57150" cmpd="thickThin">
            <a:solidFill>
              <a:schemeClr val="tx1"/>
            </a:solidFill>
            <a:round/>
            <a:headEnd/>
            <a:tailEnd type="triangle" w="med" len="med"/>
          </a:ln>
          <a:effectLst/>
        </p:spPr>
        <p:txBody>
          <a:bodyPr wrap="none" anchor="ctr"/>
          <a:lstStyle/>
          <a:p>
            <a:endParaRPr lang="en-US"/>
          </a:p>
        </p:txBody>
      </p:sp>
      <p:sp>
        <p:nvSpPr>
          <p:cNvPr id="122902" name="Line 22"/>
          <p:cNvSpPr>
            <a:spLocks noChangeShapeType="1"/>
          </p:cNvSpPr>
          <p:nvPr/>
        </p:nvSpPr>
        <p:spPr bwMode="auto">
          <a:xfrm flipH="1" flipV="1">
            <a:off x="8534400" y="4953000"/>
            <a:ext cx="0" cy="381000"/>
          </a:xfrm>
          <a:prstGeom prst="line">
            <a:avLst/>
          </a:prstGeom>
          <a:noFill/>
          <a:ln w="57150" cmpd="thickThin">
            <a:solidFill>
              <a:schemeClr val="tx1"/>
            </a:solidFill>
            <a:round/>
            <a:headEnd/>
            <a:tailEnd type="triangle" w="med" len="med"/>
          </a:ln>
          <a:effectLst/>
        </p:spPr>
        <p:txBody>
          <a:bodyPr wrap="none" anchor="ctr"/>
          <a:lstStyle/>
          <a:p>
            <a:endParaRPr lang="en-US"/>
          </a:p>
        </p:txBody>
      </p:sp>
      <p:sp>
        <p:nvSpPr>
          <p:cNvPr id="122903" name="Line 23"/>
          <p:cNvSpPr>
            <a:spLocks noChangeShapeType="1"/>
          </p:cNvSpPr>
          <p:nvPr/>
        </p:nvSpPr>
        <p:spPr bwMode="auto">
          <a:xfrm flipV="1">
            <a:off x="1447800" y="3200400"/>
            <a:ext cx="2971800" cy="1143000"/>
          </a:xfrm>
          <a:prstGeom prst="line">
            <a:avLst/>
          </a:prstGeom>
          <a:noFill/>
          <a:ln w="57150" cmpd="thickThin">
            <a:solidFill>
              <a:srgbClr val="0033CC"/>
            </a:solidFill>
            <a:round/>
            <a:headEnd/>
            <a:tailEnd type="triangle" w="med" len="med"/>
          </a:ln>
          <a:effectLst/>
        </p:spPr>
        <p:txBody>
          <a:bodyPr wrap="none" anchor="ctr"/>
          <a:lstStyle/>
          <a:p>
            <a:endParaRPr lang="en-US"/>
          </a:p>
        </p:txBody>
      </p:sp>
      <p:sp>
        <p:nvSpPr>
          <p:cNvPr id="122904" name="Line 24"/>
          <p:cNvSpPr>
            <a:spLocks noChangeShapeType="1"/>
          </p:cNvSpPr>
          <p:nvPr/>
        </p:nvSpPr>
        <p:spPr bwMode="auto">
          <a:xfrm flipV="1">
            <a:off x="2895600" y="3276600"/>
            <a:ext cx="1676400" cy="1600200"/>
          </a:xfrm>
          <a:prstGeom prst="line">
            <a:avLst/>
          </a:prstGeom>
          <a:noFill/>
          <a:ln w="57150" cmpd="thickThin">
            <a:solidFill>
              <a:srgbClr val="0033CC"/>
            </a:solidFill>
            <a:round/>
            <a:headEnd/>
            <a:tailEnd type="triangle" w="med" len="med"/>
          </a:ln>
          <a:effectLst/>
        </p:spPr>
        <p:txBody>
          <a:bodyPr wrap="none" anchor="ctr"/>
          <a:lstStyle/>
          <a:p>
            <a:endParaRPr lang="en-US"/>
          </a:p>
        </p:txBody>
      </p:sp>
      <p:sp>
        <p:nvSpPr>
          <p:cNvPr id="122905" name="Line 25"/>
          <p:cNvSpPr>
            <a:spLocks noChangeShapeType="1"/>
          </p:cNvSpPr>
          <p:nvPr/>
        </p:nvSpPr>
        <p:spPr bwMode="auto">
          <a:xfrm flipH="1" flipV="1">
            <a:off x="5029200" y="3352800"/>
            <a:ext cx="1828800" cy="1600200"/>
          </a:xfrm>
          <a:prstGeom prst="line">
            <a:avLst/>
          </a:prstGeom>
          <a:noFill/>
          <a:ln w="57150" cmpd="thickThin">
            <a:solidFill>
              <a:srgbClr val="0033CC"/>
            </a:solidFill>
            <a:round/>
            <a:headEnd/>
            <a:tailEnd type="triangle" w="med" len="med"/>
          </a:ln>
          <a:effectLst/>
        </p:spPr>
        <p:txBody>
          <a:bodyPr wrap="none" anchor="ctr"/>
          <a:lstStyle/>
          <a:p>
            <a:endParaRPr lang="en-US"/>
          </a:p>
        </p:txBody>
      </p:sp>
      <p:sp>
        <p:nvSpPr>
          <p:cNvPr id="122906" name="Line 26"/>
          <p:cNvSpPr>
            <a:spLocks noChangeShapeType="1"/>
          </p:cNvSpPr>
          <p:nvPr/>
        </p:nvSpPr>
        <p:spPr bwMode="auto">
          <a:xfrm flipH="1" flipV="1">
            <a:off x="5181600" y="3124200"/>
            <a:ext cx="2895600" cy="1066800"/>
          </a:xfrm>
          <a:prstGeom prst="line">
            <a:avLst/>
          </a:prstGeom>
          <a:noFill/>
          <a:ln w="57150" cmpd="thickThin">
            <a:solidFill>
              <a:srgbClr val="0033CC"/>
            </a:solidFill>
            <a:round/>
            <a:headEnd/>
            <a:tailEnd type="triangle" w="med" len="med"/>
          </a:ln>
          <a:effectLst/>
        </p:spPr>
        <p:txBody>
          <a:bodyPr wrap="none" anchor="ctr"/>
          <a:lstStyle/>
          <a:p>
            <a:endParaRPr lang="en-US"/>
          </a:p>
        </p:txBody>
      </p:sp>
      <p:sp>
        <p:nvSpPr>
          <p:cNvPr id="122907" name="Text Box 27"/>
          <p:cNvSpPr txBox="1">
            <a:spLocks noChangeArrowheads="1"/>
          </p:cNvSpPr>
          <p:nvPr/>
        </p:nvSpPr>
        <p:spPr bwMode="auto">
          <a:xfrm>
            <a:off x="4265613" y="4449763"/>
            <a:ext cx="1219200" cy="641350"/>
          </a:xfrm>
          <a:prstGeom prst="rect">
            <a:avLst/>
          </a:prstGeom>
          <a:noFill/>
          <a:ln w="9525">
            <a:noFill/>
            <a:miter lim="800000"/>
            <a:headEnd/>
            <a:tailEnd/>
          </a:ln>
          <a:effectLst/>
        </p:spPr>
        <p:txBody>
          <a:bodyPr>
            <a:spAutoFit/>
          </a:bodyPr>
          <a:lstStyle/>
          <a:p>
            <a:pPr algn="ctr">
              <a:spcBef>
                <a:spcPct val="50000"/>
              </a:spcBef>
            </a:pPr>
            <a:r>
              <a:rPr lang="en-GB" sz="1800" i="0">
                <a:latin typeface="Arial" charset="0"/>
              </a:rPr>
              <a:t>Shared ontology</a:t>
            </a:r>
            <a:endParaRPr lang="en-GB"/>
          </a:p>
        </p:txBody>
      </p:sp>
      <p:sp>
        <p:nvSpPr>
          <p:cNvPr id="122908" name="Text Box 28"/>
          <p:cNvSpPr txBox="1">
            <a:spLocks noChangeArrowheads="1"/>
          </p:cNvSpPr>
          <p:nvPr/>
        </p:nvSpPr>
        <p:spPr bwMode="auto">
          <a:xfrm>
            <a:off x="33338" y="6108700"/>
            <a:ext cx="2209800" cy="641350"/>
          </a:xfrm>
          <a:prstGeom prst="rect">
            <a:avLst/>
          </a:prstGeom>
          <a:noFill/>
          <a:ln w="9525">
            <a:noFill/>
            <a:miter lim="800000"/>
            <a:headEnd/>
            <a:tailEnd/>
          </a:ln>
          <a:effectLst/>
        </p:spPr>
        <p:txBody>
          <a:bodyPr>
            <a:spAutoFit/>
          </a:bodyPr>
          <a:lstStyle/>
          <a:p>
            <a:pPr algn="ctr">
              <a:spcBef>
                <a:spcPct val="50000"/>
              </a:spcBef>
            </a:pPr>
            <a:r>
              <a:rPr lang="en-GB" sz="1800" i="0">
                <a:latin typeface="Arial" charset="0"/>
              </a:rPr>
              <a:t>Web resources / services / DBs / etc.</a:t>
            </a:r>
            <a:endParaRPr lang="en-GB"/>
          </a:p>
        </p:txBody>
      </p:sp>
      <p:sp>
        <p:nvSpPr>
          <p:cNvPr id="122909" name="Text Box 29"/>
          <p:cNvSpPr txBox="1">
            <a:spLocks noChangeArrowheads="1"/>
          </p:cNvSpPr>
          <p:nvPr/>
        </p:nvSpPr>
        <p:spPr bwMode="auto">
          <a:xfrm>
            <a:off x="19050" y="3768725"/>
            <a:ext cx="1295400" cy="641350"/>
          </a:xfrm>
          <a:prstGeom prst="rect">
            <a:avLst/>
          </a:prstGeom>
          <a:noFill/>
          <a:ln w="9525">
            <a:noFill/>
            <a:miter lim="800000"/>
            <a:headEnd/>
            <a:tailEnd/>
          </a:ln>
          <a:effectLst/>
        </p:spPr>
        <p:txBody>
          <a:bodyPr>
            <a:spAutoFit/>
          </a:bodyPr>
          <a:lstStyle/>
          <a:p>
            <a:pPr algn="ctr">
              <a:spcBef>
                <a:spcPct val="50000"/>
              </a:spcBef>
            </a:pPr>
            <a:r>
              <a:rPr lang="en-GB" sz="1800" i="0">
                <a:latin typeface="Arial" charset="0"/>
              </a:rPr>
              <a:t>Semantic annotation</a:t>
            </a:r>
            <a:endParaRPr lang="en-GB"/>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lide Number Placeholder 3"/>
          <p:cNvSpPr>
            <a:spLocks noGrp="1"/>
          </p:cNvSpPr>
          <p:nvPr>
            <p:ph type="sldNum" sz="quarter" idx="12"/>
          </p:nvPr>
        </p:nvSpPr>
        <p:spPr/>
        <p:txBody>
          <a:bodyPr/>
          <a:lstStyle/>
          <a:p>
            <a:fld id="{94E9070A-0DD4-4498-B6D6-45F1AE1D1CF8}" type="slidenum">
              <a:rPr lang="en-US"/>
              <a:pPr/>
              <a:t>55</a:t>
            </a:fld>
            <a:endParaRPr lang="en-US"/>
          </a:p>
        </p:txBody>
      </p:sp>
      <p:sp>
        <p:nvSpPr>
          <p:cNvPr id="443396" name="Rectangle 4"/>
          <p:cNvSpPr>
            <a:spLocks noChangeArrowheads="1"/>
          </p:cNvSpPr>
          <p:nvPr/>
        </p:nvSpPr>
        <p:spPr bwMode="auto">
          <a:xfrm>
            <a:off x="2614613" y="800100"/>
            <a:ext cx="1800225" cy="1152525"/>
          </a:xfrm>
          <a:prstGeom prst="rect">
            <a:avLst/>
          </a:prstGeom>
          <a:solidFill>
            <a:srgbClr val="C0C0C0"/>
          </a:solidFill>
          <a:ln w="57150" cmpd="thinThick" algn="ctr">
            <a:solidFill>
              <a:schemeClr val="tx1"/>
            </a:solidFill>
            <a:miter lim="800000"/>
            <a:headEnd/>
            <a:tailEnd/>
          </a:ln>
          <a:effectLst/>
        </p:spPr>
        <p:txBody>
          <a:bodyPr anchor="ctr">
            <a:spAutoFit/>
          </a:bodyPr>
          <a:lstStyle/>
          <a:p>
            <a:endParaRPr lang="en-US"/>
          </a:p>
        </p:txBody>
      </p:sp>
      <p:graphicFrame>
        <p:nvGraphicFramePr>
          <p:cNvPr id="443397" name="Object 5"/>
          <p:cNvGraphicFramePr>
            <a:graphicFrameLocks noChangeAspect="1"/>
          </p:cNvGraphicFramePr>
          <p:nvPr/>
        </p:nvGraphicFramePr>
        <p:xfrm>
          <a:off x="1036638" y="3813175"/>
          <a:ext cx="949325" cy="1143000"/>
        </p:xfrm>
        <a:graphic>
          <a:graphicData uri="http://schemas.openxmlformats.org/presentationml/2006/ole">
            <mc:AlternateContent xmlns:mc="http://schemas.openxmlformats.org/markup-compatibility/2006">
              <mc:Choice xmlns:v="urn:schemas-microsoft-com:vml" Requires="v">
                <p:oleObj spid="_x0000_s165950" name="Clip" r:id="rId3" imgW="1171429" imgH="1409524" progId="">
                  <p:embed/>
                </p:oleObj>
              </mc:Choice>
              <mc:Fallback>
                <p:oleObj name="Clip" r:id="rId3" imgW="1171429" imgH="1409524"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638" y="3813175"/>
                        <a:ext cx="949325"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3398" name="Object 6"/>
          <p:cNvGraphicFramePr>
            <a:graphicFrameLocks noChangeAspect="1"/>
          </p:cNvGraphicFramePr>
          <p:nvPr/>
        </p:nvGraphicFramePr>
        <p:xfrm>
          <a:off x="7235825" y="5661025"/>
          <a:ext cx="814388" cy="995363"/>
        </p:xfrm>
        <a:graphic>
          <a:graphicData uri="http://schemas.openxmlformats.org/presentationml/2006/ole">
            <mc:AlternateContent xmlns:mc="http://schemas.openxmlformats.org/markup-compatibility/2006">
              <mc:Choice xmlns:v="urn:schemas-microsoft-com:vml" Requires="v">
                <p:oleObj spid="_x0000_s165951" name="Clip" r:id="rId5" imgW="3212280" imgH="3935520" progId="">
                  <p:embed/>
                </p:oleObj>
              </mc:Choice>
              <mc:Fallback>
                <p:oleObj name="Clip" r:id="rId5" imgW="3212280" imgH="393552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825" y="5661025"/>
                        <a:ext cx="814388" cy="995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3399" name="AutoShape 7"/>
          <p:cNvSpPr>
            <a:spLocks noChangeArrowheads="1"/>
          </p:cNvSpPr>
          <p:nvPr/>
        </p:nvSpPr>
        <p:spPr bwMode="auto">
          <a:xfrm>
            <a:off x="566738" y="2057400"/>
            <a:ext cx="990600" cy="533400"/>
          </a:xfrm>
          <a:prstGeom prst="can">
            <a:avLst>
              <a:gd name="adj" fmla="val 25000"/>
            </a:avLst>
          </a:prstGeom>
          <a:solidFill>
            <a:srgbClr val="996633"/>
          </a:solidFill>
          <a:ln w="9525">
            <a:solidFill>
              <a:schemeClr val="tx1"/>
            </a:solidFill>
            <a:round/>
            <a:headEnd/>
            <a:tailEnd/>
          </a:ln>
          <a:effectLst/>
        </p:spPr>
        <p:txBody>
          <a:bodyPr wrap="none" anchor="ctr"/>
          <a:lstStyle/>
          <a:p>
            <a:endParaRPr lang="en-US"/>
          </a:p>
        </p:txBody>
      </p:sp>
      <p:sp>
        <p:nvSpPr>
          <p:cNvPr id="443400" name="Text Box 8"/>
          <p:cNvSpPr txBox="1">
            <a:spLocks noChangeArrowheads="1"/>
          </p:cNvSpPr>
          <p:nvPr/>
        </p:nvSpPr>
        <p:spPr bwMode="auto">
          <a:xfrm>
            <a:off x="33338" y="1371600"/>
            <a:ext cx="2209800" cy="641350"/>
          </a:xfrm>
          <a:prstGeom prst="rect">
            <a:avLst/>
          </a:prstGeom>
          <a:noFill/>
          <a:ln w="9525">
            <a:noFill/>
            <a:miter lim="800000"/>
            <a:headEnd/>
            <a:tailEnd/>
          </a:ln>
          <a:effectLst/>
        </p:spPr>
        <p:txBody>
          <a:bodyPr>
            <a:spAutoFit/>
          </a:bodyPr>
          <a:lstStyle/>
          <a:p>
            <a:pPr algn="ctr">
              <a:spcBef>
                <a:spcPct val="50000"/>
              </a:spcBef>
            </a:pPr>
            <a:r>
              <a:rPr lang="en-GB" sz="1800" i="0">
                <a:latin typeface="Arial" charset="0"/>
              </a:rPr>
              <a:t>Web resources / services / DBs / etc.</a:t>
            </a:r>
            <a:endParaRPr lang="en-GB"/>
          </a:p>
        </p:txBody>
      </p:sp>
      <p:graphicFrame>
        <p:nvGraphicFramePr>
          <p:cNvPr id="443401" name="Object 9"/>
          <p:cNvGraphicFramePr>
            <a:graphicFrameLocks noChangeAspect="1"/>
          </p:cNvGraphicFramePr>
          <p:nvPr/>
        </p:nvGraphicFramePr>
        <p:xfrm>
          <a:off x="7423150" y="1557338"/>
          <a:ext cx="1328738" cy="1643062"/>
        </p:xfrm>
        <a:graphic>
          <a:graphicData uri="http://schemas.openxmlformats.org/presentationml/2006/ole">
            <mc:AlternateContent xmlns:mc="http://schemas.openxmlformats.org/markup-compatibility/2006">
              <mc:Choice xmlns:v="urn:schemas-microsoft-com:vml" Requires="v">
                <p:oleObj spid="_x0000_s165952" name="Clip" r:id="rId7" imgW="2826720" imgH="3497040" progId="">
                  <p:embed/>
                </p:oleObj>
              </mc:Choice>
              <mc:Fallback>
                <p:oleObj name="Clip" r:id="rId7" imgW="2826720" imgH="349704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23150" y="1557338"/>
                        <a:ext cx="1328738" cy="1643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3402" name="Object 10"/>
          <p:cNvGraphicFramePr>
            <a:graphicFrameLocks noChangeAspect="1"/>
          </p:cNvGraphicFramePr>
          <p:nvPr/>
        </p:nvGraphicFramePr>
        <p:xfrm>
          <a:off x="2243138" y="5334000"/>
          <a:ext cx="760412" cy="1047750"/>
        </p:xfrm>
        <a:graphic>
          <a:graphicData uri="http://schemas.openxmlformats.org/presentationml/2006/ole">
            <mc:AlternateContent xmlns:mc="http://schemas.openxmlformats.org/markup-compatibility/2006">
              <mc:Choice xmlns:v="urn:schemas-microsoft-com:vml" Requires="v">
                <p:oleObj spid="_x0000_s165953" name="Clip" r:id="rId9" imgW="1037821" imgH="1428571" progId="">
                  <p:embed/>
                </p:oleObj>
              </mc:Choice>
              <mc:Fallback>
                <p:oleObj name="Clip" r:id="rId9" imgW="1037821" imgH="1428571"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43138" y="5334000"/>
                        <a:ext cx="760412" cy="1047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3403" name="AutoShape 11"/>
          <p:cNvSpPr>
            <a:spLocks noChangeArrowheads="1"/>
          </p:cNvSpPr>
          <p:nvPr/>
        </p:nvSpPr>
        <p:spPr bwMode="auto">
          <a:xfrm>
            <a:off x="3690938" y="2667000"/>
            <a:ext cx="2362200" cy="1676400"/>
          </a:xfrm>
          <a:prstGeom prst="irregularSeal1">
            <a:avLst/>
          </a:prstGeom>
          <a:solidFill>
            <a:srgbClr val="FFFF00"/>
          </a:solidFill>
          <a:ln w="9525">
            <a:solidFill>
              <a:schemeClr val="tx1"/>
            </a:solidFill>
            <a:miter lim="800000"/>
            <a:headEnd/>
            <a:tailEnd/>
          </a:ln>
          <a:effectLst/>
        </p:spPr>
        <p:txBody>
          <a:bodyPr wrap="none" anchor="ctr"/>
          <a:lstStyle/>
          <a:p>
            <a:endParaRPr lang="en-US"/>
          </a:p>
        </p:txBody>
      </p:sp>
      <p:sp>
        <p:nvSpPr>
          <p:cNvPr id="443404" name="Line 12"/>
          <p:cNvSpPr>
            <a:spLocks noChangeShapeType="1"/>
          </p:cNvSpPr>
          <p:nvPr/>
        </p:nvSpPr>
        <p:spPr bwMode="auto">
          <a:xfrm flipH="1">
            <a:off x="3005138" y="3581400"/>
            <a:ext cx="990600" cy="304800"/>
          </a:xfrm>
          <a:prstGeom prst="line">
            <a:avLst/>
          </a:prstGeom>
          <a:noFill/>
          <a:ln w="57150" cmpd="thickThin">
            <a:solidFill>
              <a:schemeClr val="tx1"/>
            </a:solidFill>
            <a:round/>
            <a:headEnd/>
            <a:tailEnd type="triangle" w="med" len="med"/>
          </a:ln>
          <a:effectLst/>
        </p:spPr>
        <p:txBody>
          <a:bodyPr wrap="none" anchor="ctr"/>
          <a:lstStyle/>
          <a:p>
            <a:endParaRPr lang="en-US"/>
          </a:p>
        </p:txBody>
      </p:sp>
      <p:sp>
        <p:nvSpPr>
          <p:cNvPr id="443405" name="Line 13"/>
          <p:cNvSpPr>
            <a:spLocks noChangeShapeType="1"/>
          </p:cNvSpPr>
          <p:nvPr/>
        </p:nvSpPr>
        <p:spPr bwMode="auto">
          <a:xfrm>
            <a:off x="5364163" y="4005263"/>
            <a:ext cx="576262" cy="647700"/>
          </a:xfrm>
          <a:prstGeom prst="line">
            <a:avLst/>
          </a:prstGeom>
          <a:noFill/>
          <a:ln w="57150" cmpd="thickThin">
            <a:solidFill>
              <a:schemeClr val="tx1"/>
            </a:solidFill>
            <a:round/>
            <a:headEnd/>
            <a:tailEnd type="triangle" w="med" len="med"/>
          </a:ln>
          <a:effectLst/>
        </p:spPr>
        <p:txBody>
          <a:bodyPr wrap="none" anchor="ctr"/>
          <a:lstStyle/>
          <a:p>
            <a:endParaRPr lang="en-US"/>
          </a:p>
        </p:txBody>
      </p:sp>
      <p:sp>
        <p:nvSpPr>
          <p:cNvPr id="443406" name="Text Box 14"/>
          <p:cNvSpPr txBox="1">
            <a:spLocks noChangeArrowheads="1"/>
          </p:cNvSpPr>
          <p:nvPr/>
        </p:nvSpPr>
        <p:spPr bwMode="auto">
          <a:xfrm>
            <a:off x="4222750" y="3154363"/>
            <a:ext cx="1219200" cy="641350"/>
          </a:xfrm>
          <a:prstGeom prst="rect">
            <a:avLst/>
          </a:prstGeom>
          <a:noFill/>
          <a:ln w="9525">
            <a:noFill/>
            <a:miter lim="800000"/>
            <a:headEnd/>
            <a:tailEnd/>
          </a:ln>
          <a:effectLst/>
        </p:spPr>
        <p:txBody>
          <a:bodyPr>
            <a:spAutoFit/>
          </a:bodyPr>
          <a:lstStyle/>
          <a:p>
            <a:pPr algn="ctr">
              <a:spcBef>
                <a:spcPct val="50000"/>
              </a:spcBef>
            </a:pPr>
            <a:r>
              <a:rPr lang="en-GB" sz="1800" i="0">
                <a:latin typeface="Arial" charset="0"/>
              </a:rPr>
              <a:t>Shared ontology</a:t>
            </a:r>
            <a:endParaRPr lang="en-GB"/>
          </a:p>
        </p:txBody>
      </p:sp>
      <p:graphicFrame>
        <p:nvGraphicFramePr>
          <p:cNvPr id="443407" name="Object 15"/>
          <p:cNvGraphicFramePr>
            <a:graphicFrameLocks noChangeAspect="1"/>
          </p:cNvGraphicFramePr>
          <p:nvPr/>
        </p:nvGraphicFramePr>
        <p:xfrm>
          <a:off x="2243138" y="2362200"/>
          <a:ext cx="723900" cy="696913"/>
        </p:xfrm>
        <a:graphic>
          <a:graphicData uri="http://schemas.openxmlformats.org/presentationml/2006/ole">
            <mc:AlternateContent xmlns:mc="http://schemas.openxmlformats.org/markup-compatibility/2006">
              <mc:Choice xmlns:v="urn:schemas-microsoft-com:vml" Requires="v">
                <p:oleObj spid="_x0000_s165954" name="Clip" r:id="rId11" imgW="1333333" imgH="1285714" progId="">
                  <p:embed/>
                </p:oleObj>
              </mc:Choice>
              <mc:Fallback>
                <p:oleObj name="Clip" r:id="rId11" imgW="1333333" imgH="1285714" progId="">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43138" y="2362200"/>
                        <a:ext cx="723900" cy="696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3408" name="Object 16"/>
          <p:cNvGraphicFramePr>
            <a:graphicFrameLocks noChangeAspect="1"/>
          </p:cNvGraphicFramePr>
          <p:nvPr/>
        </p:nvGraphicFramePr>
        <p:xfrm>
          <a:off x="2309813" y="3635375"/>
          <a:ext cx="723900" cy="696913"/>
        </p:xfrm>
        <a:graphic>
          <a:graphicData uri="http://schemas.openxmlformats.org/presentationml/2006/ole">
            <mc:AlternateContent xmlns:mc="http://schemas.openxmlformats.org/markup-compatibility/2006">
              <mc:Choice xmlns:v="urn:schemas-microsoft-com:vml" Requires="v">
                <p:oleObj spid="_x0000_s165955" name="Clip" r:id="rId13" imgW="1333333" imgH="1285714" progId="">
                  <p:embed/>
                </p:oleObj>
              </mc:Choice>
              <mc:Fallback>
                <p:oleObj name="Clip" r:id="rId13" imgW="1333333" imgH="1285714" progId="">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09813" y="3635375"/>
                        <a:ext cx="723900" cy="696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3409" name="Object 17"/>
          <p:cNvGraphicFramePr>
            <a:graphicFrameLocks noChangeAspect="1"/>
          </p:cNvGraphicFramePr>
          <p:nvPr/>
        </p:nvGraphicFramePr>
        <p:xfrm>
          <a:off x="3411538" y="4432300"/>
          <a:ext cx="723900" cy="696913"/>
        </p:xfrm>
        <a:graphic>
          <a:graphicData uri="http://schemas.openxmlformats.org/presentationml/2006/ole">
            <mc:AlternateContent xmlns:mc="http://schemas.openxmlformats.org/markup-compatibility/2006">
              <mc:Choice xmlns:v="urn:schemas-microsoft-com:vml" Requires="v">
                <p:oleObj spid="_x0000_s165956" name="Clip" r:id="rId14" imgW="1333333" imgH="1285714" progId="">
                  <p:embed/>
                </p:oleObj>
              </mc:Choice>
              <mc:Fallback>
                <p:oleObj name="Clip" r:id="rId14" imgW="1333333" imgH="1285714" progId="">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11538" y="4432300"/>
                        <a:ext cx="723900" cy="696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3410" name="Object 18"/>
          <p:cNvGraphicFramePr>
            <a:graphicFrameLocks noChangeAspect="1"/>
          </p:cNvGraphicFramePr>
          <p:nvPr/>
        </p:nvGraphicFramePr>
        <p:xfrm>
          <a:off x="5940425" y="4724400"/>
          <a:ext cx="723900" cy="696913"/>
        </p:xfrm>
        <a:graphic>
          <a:graphicData uri="http://schemas.openxmlformats.org/presentationml/2006/ole">
            <mc:AlternateContent xmlns:mc="http://schemas.openxmlformats.org/markup-compatibility/2006">
              <mc:Choice xmlns:v="urn:schemas-microsoft-com:vml" Requires="v">
                <p:oleObj spid="_x0000_s165957" name="Clip" r:id="rId15" imgW="1333333" imgH="1285714" progId="">
                  <p:embed/>
                </p:oleObj>
              </mc:Choice>
              <mc:Fallback>
                <p:oleObj name="Clip" r:id="rId15" imgW="1333333" imgH="1285714" progId="">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40425" y="4724400"/>
                        <a:ext cx="723900" cy="696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3411" name="Object 19"/>
          <p:cNvGraphicFramePr>
            <a:graphicFrameLocks noChangeAspect="1"/>
          </p:cNvGraphicFramePr>
          <p:nvPr/>
        </p:nvGraphicFramePr>
        <p:xfrm>
          <a:off x="5824538" y="1905000"/>
          <a:ext cx="723900" cy="696913"/>
        </p:xfrm>
        <a:graphic>
          <a:graphicData uri="http://schemas.openxmlformats.org/presentationml/2006/ole">
            <mc:AlternateContent xmlns:mc="http://schemas.openxmlformats.org/markup-compatibility/2006">
              <mc:Choice xmlns:v="urn:schemas-microsoft-com:vml" Requires="v">
                <p:oleObj spid="_x0000_s165958" name="Clip" r:id="rId16" imgW="1333333" imgH="1285714" progId="">
                  <p:embed/>
                </p:oleObj>
              </mc:Choice>
              <mc:Fallback>
                <p:oleObj name="Clip" r:id="rId16" imgW="1333333" imgH="1285714" progId="">
                  <p:embed/>
                  <p:pic>
                    <p:nvPicPr>
                      <p:cNvPr id="0"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24538" y="1905000"/>
                        <a:ext cx="723900" cy="696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3412" name="Line 20"/>
          <p:cNvSpPr>
            <a:spLocks noChangeShapeType="1"/>
          </p:cNvSpPr>
          <p:nvPr/>
        </p:nvSpPr>
        <p:spPr bwMode="auto">
          <a:xfrm flipH="1" flipV="1">
            <a:off x="3005138" y="2667000"/>
            <a:ext cx="838200" cy="457200"/>
          </a:xfrm>
          <a:prstGeom prst="line">
            <a:avLst/>
          </a:prstGeom>
          <a:noFill/>
          <a:ln w="57150" cmpd="thickThin">
            <a:solidFill>
              <a:schemeClr val="tx1"/>
            </a:solidFill>
            <a:round/>
            <a:headEnd/>
            <a:tailEnd type="triangle" w="med" len="med"/>
          </a:ln>
          <a:effectLst/>
        </p:spPr>
        <p:txBody>
          <a:bodyPr wrap="none" anchor="ctr"/>
          <a:lstStyle/>
          <a:p>
            <a:endParaRPr lang="en-US"/>
          </a:p>
        </p:txBody>
      </p:sp>
      <p:sp>
        <p:nvSpPr>
          <p:cNvPr id="443413" name="Line 21"/>
          <p:cNvSpPr>
            <a:spLocks noChangeShapeType="1"/>
          </p:cNvSpPr>
          <p:nvPr/>
        </p:nvSpPr>
        <p:spPr bwMode="auto">
          <a:xfrm flipH="1">
            <a:off x="3843338" y="3886200"/>
            <a:ext cx="381000" cy="533400"/>
          </a:xfrm>
          <a:prstGeom prst="line">
            <a:avLst/>
          </a:prstGeom>
          <a:noFill/>
          <a:ln w="57150" cmpd="thickThin">
            <a:solidFill>
              <a:schemeClr val="tx1"/>
            </a:solidFill>
            <a:round/>
            <a:headEnd/>
            <a:tailEnd type="triangle" w="med" len="med"/>
          </a:ln>
          <a:effectLst/>
        </p:spPr>
        <p:txBody>
          <a:bodyPr wrap="none" anchor="ctr"/>
          <a:lstStyle/>
          <a:p>
            <a:endParaRPr lang="en-US"/>
          </a:p>
        </p:txBody>
      </p:sp>
      <p:sp>
        <p:nvSpPr>
          <p:cNvPr id="443414" name="Line 22"/>
          <p:cNvSpPr>
            <a:spLocks noChangeShapeType="1"/>
          </p:cNvSpPr>
          <p:nvPr/>
        </p:nvSpPr>
        <p:spPr bwMode="auto">
          <a:xfrm flipV="1">
            <a:off x="5367338" y="2362200"/>
            <a:ext cx="457200" cy="609600"/>
          </a:xfrm>
          <a:prstGeom prst="line">
            <a:avLst/>
          </a:prstGeom>
          <a:noFill/>
          <a:ln w="57150" cmpd="thickThin">
            <a:solidFill>
              <a:schemeClr val="tx1"/>
            </a:solidFill>
            <a:round/>
            <a:headEnd/>
            <a:tailEnd type="triangle" w="med" len="med"/>
          </a:ln>
          <a:effectLst/>
        </p:spPr>
        <p:txBody>
          <a:bodyPr wrap="none" anchor="ctr"/>
          <a:lstStyle/>
          <a:p>
            <a:endParaRPr lang="en-US"/>
          </a:p>
        </p:txBody>
      </p:sp>
      <p:sp>
        <p:nvSpPr>
          <p:cNvPr id="443415" name="Line 23"/>
          <p:cNvSpPr>
            <a:spLocks noChangeShapeType="1"/>
          </p:cNvSpPr>
          <p:nvPr/>
        </p:nvSpPr>
        <p:spPr bwMode="auto">
          <a:xfrm flipV="1">
            <a:off x="3081338" y="4876800"/>
            <a:ext cx="381000" cy="457200"/>
          </a:xfrm>
          <a:prstGeom prst="line">
            <a:avLst/>
          </a:prstGeom>
          <a:noFill/>
          <a:ln w="57150" cmpd="thickThin">
            <a:solidFill>
              <a:schemeClr val="tx1"/>
            </a:solidFill>
            <a:round/>
            <a:headEnd/>
            <a:tailEnd type="triangle" w="med" len="med"/>
          </a:ln>
          <a:effectLst/>
        </p:spPr>
        <p:txBody>
          <a:bodyPr wrap="none" anchor="ctr"/>
          <a:lstStyle/>
          <a:p>
            <a:endParaRPr lang="en-US"/>
          </a:p>
        </p:txBody>
      </p:sp>
      <p:sp>
        <p:nvSpPr>
          <p:cNvPr id="443416" name="Line 24"/>
          <p:cNvSpPr>
            <a:spLocks noChangeShapeType="1"/>
          </p:cNvSpPr>
          <p:nvPr/>
        </p:nvSpPr>
        <p:spPr bwMode="auto">
          <a:xfrm flipV="1">
            <a:off x="1785938" y="3962400"/>
            <a:ext cx="533400" cy="76200"/>
          </a:xfrm>
          <a:prstGeom prst="line">
            <a:avLst/>
          </a:prstGeom>
          <a:noFill/>
          <a:ln w="57150" cmpd="thickThin">
            <a:solidFill>
              <a:schemeClr val="tx1"/>
            </a:solidFill>
            <a:round/>
            <a:headEnd/>
            <a:tailEnd type="triangle" w="med" len="med"/>
          </a:ln>
          <a:effectLst/>
        </p:spPr>
        <p:txBody>
          <a:bodyPr wrap="none" anchor="ctr"/>
          <a:lstStyle/>
          <a:p>
            <a:endParaRPr lang="en-US"/>
          </a:p>
        </p:txBody>
      </p:sp>
      <p:sp>
        <p:nvSpPr>
          <p:cNvPr id="443417" name="Line 25"/>
          <p:cNvSpPr>
            <a:spLocks noChangeShapeType="1"/>
          </p:cNvSpPr>
          <p:nvPr/>
        </p:nvSpPr>
        <p:spPr bwMode="auto">
          <a:xfrm flipH="1">
            <a:off x="6510338" y="2205038"/>
            <a:ext cx="798512" cy="4762"/>
          </a:xfrm>
          <a:prstGeom prst="line">
            <a:avLst/>
          </a:prstGeom>
          <a:noFill/>
          <a:ln w="57150" cmpd="thickThin">
            <a:solidFill>
              <a:schemeClr val="tx1"/>
            </a:solidFill>
            <a:round/>
            <a:headEnd/>
            <a:tailEnd type="triangle" w="med" len="med"/>
          </a:ln>
          <a:effectLst/>
        </p:spPr>
        <p:txBody>
          <a:bodyPr wrap="none" anchor="ctr"/>
          <a:lstStyle/>
          <a:p>
            <a:endParaRPr lang="en-US"/>
          </a:p>
        </p:txBody>
      </p:sp>
      <p:sp>
        <p:nvSpPr>
          <p:cNvPr id="443418" name="Line 26"/>
          <p:cNvSpPr>
            <a:spLocks noChangeShapeType="1"/>
          </p:cNvSpPr>
          <p:nvPr/>
        </p:nvSpPr>
        <p:spPr bwMode="auto">
          <a:xfrm flipH="1" flipV="1">
            <a:off x="6659563" y="5373688"/>
            <a:ext cx="720725" cy="503237"/>
          </a:xfrm>
          <a:prstGeom prst="line">
            <a:avLst/>
          </a:prstGeom>
          <a:noFill/>
          <a:ln w="57150" cmpd="thickThin">
            <a:solidFill>
              <a:schemeClr val="tx1"/>
            </a:solidFill>
            <a:round/>
            <a:headEnd/>
            <a:tailEnd type="triangle" w="med" len="med"/>
          </a:ln>
          <a:effectLst/>
        </p:spPr>
        <p:txBody>
          <a:bodyPr wrap="none" anchor="ctr"/>
          <a:lstStyle/>
          <a:p>
            <a:endParaRPr lang="en-US"/>
          </a:p>
        </p:txBody>
      </p:sp>
      <p:sp>
        <p:nvSpPr>
          <p:cNvPr id="443419" name="Text Box 27"/>
          <p:cNvSpPr txBox="1">
            <a:spLocks noChangeArrowheads="1"/>
          </p:cNvSpPr>
          <p:nvPr/>
        </p:nvSpPr>
        <p:spPr bwMode="auto">
          <a:xfrm>
            <a:off x="0" y="2992438"/>
            <a:ext cx="1905000" cy="855662"/>
          </a:xfrm>
          <a:prstGeom prst="rect">
            <a:avLst/>
          </a:prstGeom>
          <a:noFill/>
          <a:ln w="9525">
            <a:noFill/>
            <a:miter lim="800000"/>
            <a:headEnd/>
            <a:tailEnd/>
          </a:ln>
          <a:effectLst/>
        </p:spPr>
        <p:txBody>
          <a:bodyPr>
            <a:spAutoFit/>
          </a:bodyPr>
          <a:lstStyle/>
          <a:p>
            <a:pPr algn="ctr">
              <a:spcBef>
                <a:spcPct val="50000"/>
              </a:spcBef>
            </a:pPr>
            <a:r>
              <a:rPr lang="en-GB" sz="1800" i="0">
                <a:latin typeface="Arial" charset="0"/>
              </a:rPr>
              <a:t>Web users </a:t>
            </a:r>
            <a:r>
              <a:rPr lang="en-GB" sz="1600" i="0">
                <a:latin typeface="Arial" charset="0"/>
              </a:rPr>
              <a:t>(profiles, preferences)</a:t>
            </a:r>
            <a:endParaRPr lang="en-GB"/>
          </a:p>
        </p:txBody>
      </p:sp>
      <p:sp>
        <p:nvSpPr>
          <p:cNvPr id="443420" name="Text Box 28"/>
          <p:cNvSpPr txBox="1">
            <a:spLocks noChangeArrowheads="1"/>
          </p:cNvSpPr>
          <p:nvPr/>
        </p:nvSpPr>
        <p:spPr bwMode="auto">
          <a:xfrm>
            <a:off x="795338" y="5334000"/>
            <a:ext cx="1447800" cy="641350"/>
          </a:xfrm>
          <a:prstGeom prst="rect">
            <a:avLst/>
          </a:prstGeom>
          <a:noFill/>
          <a:ln w="9525">
            <a:noFill/>
            <a:miter lim="800000"/>
            <a:headEnd/>
            <a:tailEnd/>
          </a:ln>
          <a:effectLst/>
        </p:spPr>
        <p:txBody>
          <a:bodyPr>
            <a:spAutoFit/>
          </a:bodyPr>
          <a:lstStyle/>
          <a:p>
            <a:pPr algn="ctr">
              <a:spcBef>
                <a:spcPct val="50000"/>
              </a:spcBef>
            </a:pPr>
            <a:r>
              <a:rPr lang="en-GB" sz="1800" i="0">
                <a:latin typeface="Arial" charset="0"/>
              </a:rPr>
              <a:t>Web access devices</a:t>
            </a:r>
            <a:endParaRPr lang="en-GB"/>
          </a:p>
        </p:txBody>
      </p:sp>
      <p:sp>
        <p:nvSpPr>
          <p:cNvPr id="443421" name="Text Box 29"/>
          <p:cNvSpPr txBox="1">
            <a:spLocks noChangeArrowheads="1"/>
          </p:cNvSpPr>
          <p:nvPr/>
        </p:nvSpPr>
        <p:spPr bwMode="auto">
          <a:xfrm>
            <a:off x="7532688" y="5102225"/>
            <a:ext cx="1555750" cy="641350"/>
          </a:xfrm>
          <a:prstGeom prst="rect">
            <a:avLst/>
          </a:prstGeom>
          <a:noFill/>
          <a:ln w="9525">
            <a:noFill/>
            <a:miter lim="800000"/>
            <a:headEnd/>
            <a:tailEnd/>
          </a:ln>
          <a:effectLst/>
        </p:spPr>
        <p:txBody>
          <a:bodyPr>
            <a:spAutoFit/>
          </a:bodyPr>
          <a:lstStyle/>
          <a:p>
            <a:pPr algn="ctr">
              <a:spcBef>
                <a:spcPct val="50000"/>
              </a:spcBef>
            </a:pPr>
            <a:r>
              <a:rPr lang="en-GB" sz="1800" i="0">
                <a:latin typeface="Arial" charset="0"/>
              </a:rPr>
              <a:t>Web agents / applications</a:t>
            </a:r>
            <a:endParaRPr lang="en-GB"/>
          </a:p>
        </p:txBody>
      </p:sp>
      <p:sp>
        <p:nvSpPr>
          <p:cNvPr id="443422" name="Text Box 30"/>
          <p:cNvSpPr txBox="1">
            <a:spLocks noChangeArrowheads="1"/>
          </p:cNvSpPr>
          <p:nvPr/>
        </p:nvSpPr>
        <p:spPr bwMode="auto">
          <a:xfrm>
            <a:off x="6967538" y="933450"/>
            <a:ext cx="2209800" cy="641350"/>
          </a:xfrm>
          <a:prstGeom prst="rect">
            <a:avLst/>
          </a:prstGeom>
          <a:noFill/>
          <a:ln w="9525">
            <a:noFill/>
            <a:miter lim="800000"/>
            <a:headEnd/>
            <a:tailEnd/>
          </a:ln>
          <a:effectLst/>
        </p:spPr>
        <p:txBody>
          <a:bodyPr>
            <a:spAutoFit/>
          </a:bodyPr>
          <a:lstStyle/>
          <a:p>
            <a:pPr algn="ctr">
              <a:spcBef>
                <a:spcPct val="50000"/>
              </a:spcBef>
            </a:pPr>
            <a:r>
              <a:rPr lang="en-GB" sz="1800" i="0">
                <a:latin typeface="Arial" charset="0"/>
              </a:rPr>
              <a:t>External world resources</a:t>
            </a:r>
            <a:endParaRPr lang="en-GB"/>
          </a:p>
        </p:txBody>
      </p:sp>
      <p:sp>
        <p:nvSpPr>
          <p:cNvPr id="443423" name="Line 31"/>
          <p:cNvSpPr>
            <a:spLocks noChangeShapeType="1"/>
          </p:cNvSpPr>
          <p:nvPr/>
        </p:nvSpPr>
        <p:spPr bwMode="auto">
          <a:xfrm>
            <a:off x="1633538" y="2438400"/>
            <a:ext cx="609600" cy="228600"/>
          </a:xfrm>
          <a:prstGeom prst="line">
            <a:avLst/>
          </a:prstGeom>
          <a:noFill/>
          <a:ln w="57150" cmpd="thickThin">
            <a:solidFill>
              <a:schemeClr val="tx1"/>
            </a:solidFill>
            <a:round/>
            <a:headEnd/>
            <a:tailEnd type="triangle" w="med" len="med"/>
          </a:ln>
          <a:effectLst/>
        </p:spPr>
        <p:txBody>
          <a:bodyPr wrap="none" anchor="ctr"/>
          <a:lstStyle/>
          <a:p>
            <a:endParaRPr lang="en-US"/>
          </a:p>
        </p:txBody>
      </p:sp>
      <p:pic>
        <p:nvPicPr>
          <p:cNvPr id="443424" name="Picture 32" descr="bd05172_"/>
          <p:cNvPicPr>
            <a:picLocks noChangeAspect="1" noChangeArrowheads="1"/>
          </p:cNvPicPr>
          <p:nvPr/>
        </p:nvPicPr>
        <p:blipFill>
          <a:blip r:embed="rId17"/>
          <a:srcRect/>
          <a:stretch>
            <a:fillRect/>
          </a:stretch>
        </p:blipFill>
        <p:spPr bwMode="auto">
          <a:xfrm>
            <a:off x="4356100" y="5638800"/>
            <a:ext cx="1041400" cy="995363"/>
          </a:xfrm>
          <a:prstGeom prst="rect">
            <a:avLst/>
          </a:prstGeom>
          <a:noFill/>
        </p:spPr>
      </p:pic>
      <p:sp>
        <p:nvSpPr>
          <p:cNvPr id="443425" name="Text Box 33"/>
          <p:cNvSpPr txBox="1">
            <a:spLocks noChangeArrowheads="1"/>
          </p:cNvSpPr>
          <p:nvPr/>
        </p:nvSpPr>
        <p:spPr bwMode="auto">
          <a:xfrm>
            <a:off x="5486400" y="5700713"/>
            <a:ext cx="1524000" cy="915987"/>
          </a:xfrm>
          <a:prstGeom prst="rect">
            <a:avLst/>
          </a:prstGeom>
          <a:noFill/>
          <a:ln w="9525">
            <a:noFill/>
            <a:miter lim="800000"/>
            <a:headEnd/>
            <a:tailEnd/>
          </a:ln>
          <a:effectLst/>
        </p:spPr>
        <p:txBody>
          <a:bodyPr>
            <a:spAutoFit/>
          </a:bodyPr>
          <a:lstStyle/>
          <a:p>
            <a:pPr>
              <a:spcBef>
                <a:spcPct val="50000"/>
              </a:spcBef>
            </a:pPr>
            <a:r>
              <a:rPr lang="en-GB" sz="1800" i="0">
                <a:latin typeface="Arial" charset="0"/>
              </a:rPr>
              <a:t>Smart machines and devices</a:t>
            </a:r>
            <a:endParaRPr lang="en-GB"/>
          </a:p>
        </p:txBody>
      </p:sp>
      <p:graphicFrame>
        <p:nvGraphicFramePr>
          <p:cNvPr id="443426" name="Object 34"/>
          <p:cNvGraphicFramePr>
            <a:graphicFrameLocks noChangeAspect="1"/>
          </p:cNvGraphicFramePr>
          <p:nvPr/>
        </p:nvGraphicFramePr>
        <p:xfrm>
          <a:off x="4546600" y="4419600"/>
          <a:ext cx="723900" cy="696913"/>
        </p:xfrm>
        <a:graphic>
          <a:graphicData uri="http://schemas.openxmlformats.org/presentationml/2006/ole">
            <mc:AlternateContent xmlns:mc="http://schemas.openxmlformats.org/markup-compatibility/2006">
              <mc:Choice xmlns:v="urn:schemas-microsoft-com:vml" Requires="v">
                <p:oleObj spid="_x0000_s165959" name="Clip" r:id="rId18" imgW="1333333" imgH="1285714" progId="">
                  <p:embed/>
                </p:oleObj>
              </mc:Choice>
              <mc:Fallback>
                <p:oleObj name="Clip" r:id="rId18" imgW="1333333" imgH="1285714" progId="">
                  <p:embed/>
                  <p:pic>
                    <p:nvPicPr>
                      <p:cNvPr id="0"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46600" y="4419600"/>
                        <a:ext cx="723900" cy="696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3427" name="Line 35"/>
          <p:cNvSpPr>
            <a:spLocks noChangeShapeType="1"/>
          </p:cNvSpPr>
          <p:nvPr/>
        </p:nvSpPr>
        <p:spPr bwMode="auto">
          <a:xfrm>
            <a:off x="4876800" y="4038600"/>
            <a:ext cx="0" cy="381000"/>
          </a:xfrm>
          <a:prstGeom prst="line">
            <a:avLst/>
          </a:prstGeom>
          <a:noFill/>
          <a:ln w="57150" cmpd="thickThin">
            <a:solidFill>
              <a:schemeClr val="tx1"/>
            </a:solidFill>
            <a:round/>
            <a:headEnd/>
            <a:tailEnd type="triangle" w="med" len="med"/>
          </a:ln>
          <a:effectLst/>
        </p:spPr>
        <p:txBody>
          <a:bodyPr wrap="none" anchor="ctr"/>
          <a:lstStyle/>
          <a:p>
            <a:endParaRPr lang="en-US"/>
          </a:p>
        </p:txBody>
      </p:sp>
      <p:sp>
        <p:nvSpPr>
          <p:cNvPr id="443428" name="Line 36"/>
          <p:cNvSpPr>
            <a:spLocks noChangeShapeType="1"/>
          </p:cNvSpPr>
          <p:nvPr/>
        </p:nvSpPr>
        <p:spPr bwMode="auto">
          <a:xfrm flipV="1">
            <a:off x="4940300" y="5130800"/>
            <a:ext cx="0" cy="457200"/>
          </a:xfrm>
          <a:prstGeom prst="line">
            <a:avLst/>
          </a:prstGeom>
          <a:noFill/>
          <a:ln w="57150" cmpd="thickThin">
            <a:solidFill>
              <a:schemeClr val="tx1"/>
            </a:solidFill>
            <a:round/>
            <a:headEnd/>
            <a:tailEnd type="triangle" w="med" len="med"/>
          </a:ln>
          <a:effectLst/>
        </p:spPr>
        <p:txBody>
          <a:bodyPr wrap="none" anchor="ctr"/>
          <a:lstStyle/>
          <a:p>
            <a:endParaRPr lang="en-US"/>
          </a:p>
        </p:txBody>
      </p:sp>
      <p:pic>
        <p:nvPicPr>
          <p:cNvPr id="443429" name="Picture 37" descr="MCj02380960000[1]"/>
          <p:cNvPicPr>
            <a:picLocks noChangeAspect="1" noChangeArrowheads="1"/>
          </p:cNvPicPr>
          <p:nvPr/>
        </p:nvPicPr>
        <p:blipFill>
          <a:blip r:embed="rId19"/>
          <a:srcRect/>
          <a:stretch>
            <a:fillRect/>
          </a:stretch>
        </p:blipFill>
        <p:spPr bwMode="auto">
          <a:xfrm>
            <a:off x="2633663" y="804863"/>
            <a:ext cx="1081087" cy="933450"/>
          </a:xfrm>
          <a:prstGeom prst="rect">
            <a:avLst/>
          </a:prstGeom>
          <a:noFill/>
        </p:spPr>
      </p:pic>
      <p:pic>
        <p:nvPicPr>
          <p:cNvPr id="443430" name="Picture 38" descr="MMj02835960000[1]"/>
          <p:cNvPicPr>
            <a:picLocks noChangeAspect="1" noChangeArrowheads="1" noCrop="1"/>
          </p:cNvPicPr>
          <p:nvPr/>
        </p:nvPicPr>
        <p:blipFill>
          <a:blip r:embed="rId20"/>
          <a:srcRect/>
          <a:stretch>
            <a:fillRect/>
          </a:stretch>
        </p:blipFill>
        <p:spPr bwMode="auto">
          <a:xfrm>
            <a:off x="3695700" y="871538"/>
            <a:ext cx="647700" cy="647700"/>
          </a:xfrm>
          <a:prstGeom prst="rect">
            <a:avLst/>
          </a:prstGeom>
          <a:noFill/>
        </p:spPr>
      </p:pic>
      <p:pic>
        <p:nvPicPr>
          <p:cNvPr id="443431" name="Picture 39" descr="j0195812"/>
          <p:cNvPicPr>
            <a:picLocks noChangeAspect="1" noChangeArrowheads="1"/>
          </p:cNvPicPr>
          <p:nvPr/>
        </p:nvPicPr>
        <p:blipFill>
          <a:blip r:embed="rId21"/>
          <a:srcRect/>
          <a:stretch>
            <a:fillRect/>
          </a:stretch>
        </p:blipFill>
        <p:spPr bwMode="auto">
          <a:xfrm>
            <a:off x="3371850" y="1393825"/>
            <a:ext cx="566738" cy="582613"/>
          </a:xfrm>
          <a:prstGeom prst="rect">
            <a:avLst/>
          </a:prstGeom>
          <a:noFill/>
        </p:spPr>
      </p:pic>
      <p:sp>
        <p:nvSpPr>
          <p:cNvPr id="443432" name="Text Box 40"/>
          <p:cNvSpPr txBox="1">
            <a:spLocks noChangeArrowheads="1"/>
          </p:cNvSpPr>
          <p:nvPr/>
        </p:nvSpPr>
        <p:spPr bwMode="auto">
          <a:xfrm>
            <a:off x="4395788" y="784225"/>
            <a:ext cx="2519362" cy="641350"/>
          </a:xfrm>
          <a:prstGeom prst="rect">
            <a:avLst/>
          </a:prstGeom>
          <a:noFill/>
          <a:ln w="9525">
            <a:noFill/>
            <a:miter lim="800000"/>
            <a:headEnd/>
            <a:tailEnd/>
          </a:ln>
          <a:effectLst/>
        </p:spPr>
        <p:txBody>
          <a:bodyPr>
            <a:spAutoFit/>
          </a:bodyPr>
          <a:lstStyle/>
          <a:p>
            <a:pPr>
              <a:spcBef>
                <a:spcPct val="50000"/>
              </a:spcBef>
            </a:pPr>
            <a:r>
              <a:rPr lang="en-GB" sz="1800" i="0">
                <a:latin typeface="Arial" charset="0"/>
              </a:rPr>
              <a:t>Industrial and business processes</a:t>
            </a:r>
            <a:endParaRPr lang="en-GB"/>
          </a:p>
        </p:txBody>
      </p:sp>
      <p:graphicFrame>
        <p:nvGraphicFramePr>
          <p:cNvPr id="443433" name="Object 41"/>
          <p:cNvGraphicFramePr>
            <a:graphicFrameLocks noChangeAspect="1"/>
          </p:cNvGraphicFramePr>
          <p:nvPr/>
        </p:nvGraphicFramePr>
        <p:xfrm>
          <a:off x="4510088" y="1944688"/>
          <a:ext cx="723900" cy="696912"/>
        </p:xfrm>
        <a:graphic>
          <a:graphicData uri="http://schemas.openxmlformats.org/presentationml/2006/ole">
            <mc:AlternateContent xmlns:mc="http://schemas.openxmlformats.org/markup-compatibility/2006">
              <mc:Choice xmlns:v="urn:schemas-microsoft-com:vml" Requires="v">
                <p:oleObj spid="_x0000_s165960" name="Clip" r:id="rId22" imgW="1333333" imgH="1285714" progId="">
                  <p:embed/>
                </p:oleObj>
              </mc:Choice>
              <mc:Fallback>
                <p:oleObj name="Clip" r:id="rId22" imgW="1333333" imgH="1285714" progId="">
                  <p:embed/>
                  <p:pic>
                    <p:nvPicPr>
                      <p:cNvPr id="0"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10088" y="1944688"/>
                        <a:ext cx="723900" cy="696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3434" name="Line 42"/>
          <p:cNvSpPr>
            <a:spLocks noChangeShapeType="1"/>
          </p:cNvSpPr>
          <p:nvPr/>
        </p:nvSpPr>
        <p:spPr bwMode="auto">
          <a:xfrm flipV="1">
            <a:off x="4859338" y="2636838"/>
            <a:ext cx="0" cy="393700"/>
          </a:xfrm>
          <a:prstGeom prst="line">
            <a:avLst/>
          </a:prstGeom>
          <a:noFill/>
          <a:ln w="57150" cmpd="thickThin">
            <a:solidFill>
              <a:schemeClr val="tx1"/>
            </a:solidFill>
            <a:round/>
            <a:headEnd/>
            <a:tailEnd type="triangle" w="med" len="med"/>
          </a:ln>
          <a:effectLst/>
        </p:spPr>
        <p:txBody>
          <a:bodyPr wrap="none" anchor="ctr"/>
          <a:lstStyle/>
          <a:p>
            <a:endParaRPr lang="en-US"/>
          </a:p>
        </p:txBody>
      </p:sp>
      <p:sp>
        <p:nvSpPr>
          <p:cNvPr id="443435" name="Line 43"/>
          <p:cNvSpPr>
            <a:spLocks noChangeShapeType="1"/>
          </p:cNvSpPr>
          <p:nvPr/>
        </p:nvSpPr>
        <p:spPr bwMode="auto">
          <a:xfrm>
            <a:off x="4067175" y="2060575"/>
            <a:ext cx="504825" cy="215900"/>
          </a:xfrm>
          <a:prstGeom prst="line">
            <a:avLst/>
          </a:prstGeom>
          <a:noFill/>
          <a:ln w="57150" cmpd="thickThin">
            <a:solidFill>
              <a:schemeClr val="tx1"/>
            </a:solidFill>
            <a:round/>
            <a:headEnd/>
            <a:tailEnd type="triangle" w="med" len="med"/>
          </a:ln>
          <a:effectLst/>
        </p:spPr>
        <p:txBody>
          <a:bodyPr wrap="none" anchor="ctr"/>
          <a:lstStyle/>
          <a:p>
            <a:endParaRPr lang="en-US"/>
          </a:p>
        </p:txBody>
      </p:sp>
      <p:sp>
        <p:nvSpPr>
          <p:cNvPr id="443436" name="Rectangle 44"/>
          <p:cNvSpPr>
            <a:spLocks noChangeArrowheads="1"/>
          </p:cNvSpPr>
          <p:nvPr/>
        </p:nvSpPr>
        <p:spPr bwMode="auto">
          <a:xfrm>
            <a:off x="292100" y="214290"/>
            <a:ext cx="8851900" cy="503237"/>
          </a:xfrm>
          <a:prstGeom prst="rect">
            <a:avLst/>
          </a:prstGeom>
          <a:noFill/>
          <a:ln w="9525">
            <a:noFill/>
            <a:miter lim="800000"/>
            <a:headEnd/>
            <a:tailEnd/>
          </a:ln>
          <a:effectLst>
            <a:outerShdw dist="35921" dir="2700000" algn="ctr" rotWithShape="0">
              <a:schemeClr val="bg2"/>
            </a:outerShdw>
          </a:effectLst>
        </p:spPr>
        <p:txBody>
          <a:bodyPr anchor="ctr"/>
          <a:lstStyle/>
          <a:p>
            <a:pPr eaLnBrk="0" hangingPunct="0"/>
            <a:r>
              <a:rPr kumimoji="1" lang="en-US" sz="3600" i="0" dirty="0">
                <a:solidFill>
                  <a:schemeClr val="tx2"/>
                </a:solidFill>
              </a:rPr>
              <a:t>Semantic Web: which resources to annotate ?</a:t>
            </a:r>
          </a:p>
        </p:txBody>
      </p:sp>
      <p:grpSp>
        <p:nvGrpSpPr>
          <p:cNvPr id="2" name="Group 45"/>
          <p:cNvGrpSpPr>
            <a:grpSpLocks/>
          </p:cNvGrpSpPr>
          <p:nvPr/>
        </p:nvGrpSpPr>
        <p:grpSpPr bwMode="auto">
          <a:xfrm>
            <a:off x="7956550" y="4005263"/>
            <a:ext cx="1022350" cy="873125"/>
            <a:chOff x="2304" y="1584"/>
            <a:chExt cx="1740" cy="1554"/>
          </a:xfrm>
        </p:grpSpPr>
        <p:sp>
          <p:nvSpPr>
            <p:cNvPr id="443438" name="Film"/>
            <p:cNvSpPr>
              <a:spLocks noEditPoints="1" noChangeArrowheads="1"/>
            </p:cNvSpPr>
            <p:nvPr/>
          </p:nvSpPr>
          <p:spPr bwMode="auto">
            <a:xfrm>
              <a:off x="2304" y="1980"/>
              <a:ext cx="726" cy="1158"/>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4960 w 21600"/>
                <a:gd name="T17" fmla="*/ 8129 h 21600"/>
                <a:gd name="T18" fmla="*/ 17079 w 21600"/>
                <a:gd name="T19" fmla="*/ 1342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CCCCFF"/>
            </a:solidFill>
            <a:ln w="9525">
              <a:solidFill>
                <a:srgbClr val="000000"/>
              </a:solidFill>
              <a:miter lim="800000"/>
              <a:headEnd/>
              <a:tailEnd/>
            </a:ln>
          </p:spPr>
          <p:txBody>
            <a:bodyPr/>
            <a:lstStyle/>
            <a:p>
              <a:endParaRPr lang="en-US"/>
            </a:p>
          </p:txBody>
        </p:sp>
        <p:sp>
          <p:nvSpPr>
            <p:cNvPr id="443439" name="Sound"/>
            <p:cNvSpPr>
              <a:spLocks noEditPoints="1" noChangeArrowheads="1"/>
            </p:cNvSpPr>
            <p:nvPr/>
          </p:nvSpPr>
          <p:spPr bwMode="auto">
            <a:xfrm>
              <a:off x="2724" y="1584"/>
              <a:ext cx="1008" cy="768"/>
            </a:xfrm>
            <a:custGeom>
              <a:avLst/>
              <a:gdLst>
                <a:gd name="T0" fmla="*/ 11164 w 21600"/>
                <a:gd name="T1" fmla="*/ 21159 h 21600"/>
                <a:gd name="T2" fmla="*/ 11164 w 21600"/>
                <a:gd name="T3" fmla="*/ 0 h 21600"/>
                <a:gd name="T4" fmla="*/ 0 w 21600"/>
                <a:gd name="T5" fmla="*/ 10800 h 21600"/>
                <a:gd name="T6" fmla="*/ 21600 w 21600"/>
                <a:gd name="T7" fmla="*/ 10800 h 21600"/>
                <a:gd name="T8" fmla="*/ 242 w 21600"/>
                <a:gd name="T9" fmla="*/ 7604 h 21600"/>
                <a:gd name="T10" fmla="*/ 10760 w 21600"/>
                <a:gd name="T11" fmla="*/ 13555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443440" name="Photo"/>
            <p:cNvSpPr>
              <a:spLocks noEditPoints="1" noChangeArrowheads="1"/>
            </p:cNvSpPr>
            <p:nvPr/>
          </p:nvSpPr>
          <p:spPr bwMode="auto">
            <a:xfrm>
              <a:off x="3108" y="2040"/>
              <a:ext cx="936" cy="696"/>
            </a:xfrm>
            <a:custGeom>
              <a:avLst/>
              <a:gdLst>
                <a:gd name="T0" fmla="*/ 0 w 21600"/>
                <a:gd name="T1" fmla="*/ 3085 h 21600"/>
                <a:gd name="T2" fmla="*/ 10800 w 21600"/>
                <a:gd name="T3" fmla="*/ 0 h 21600"/>
                <a:gd name="T4" fmla="*/ 21600 w 21600"/>
                <a:gd name="T5" fmla="*/ 3085 h 21600"/>
                <a:gd name="T6" fmla="*/ 21600 w 21600"/>
                <a:gd name="T7" fmla="*/ 10800 h 21600"/>
                <a:gd name="T8" fmla="*/ 21600 w 21600"/>
                <a:gd name="T9" fmla="*/ 21600 h 21600"/>
                <a:gd name="T10" fmla="*/ 10800 w 21600"/>
                <a:gd name="T11" fmla="*/ 21800 h 21600"/>
                <a:gd name="T12" fmla="*/ 0 w 21600"/>
                <a:gd name="T13" fmla="*/ 21600 h 21600"/>
                <a:gd name="T14" fmla="*/ 0 w 21600"/>
                <a:gd name="T15" fmla="*/ 10800 h 21600"/>
                <a:gd name="T16" fmla="*/ 7778 w 21600"/>
                <a:gd name="T17" fmla="*/ 8228 h 21600"/>
                <a:gd name="T18" fmla="*/ 13757 w 21600"/>
                <a:gd name="T19" fmla="*/ 16886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21600"/>
                  </a:moveTo>
                  <a:lnTo>
                    <a:pt x="0" y="3085"/>
                  </a:lnTo>
                  <a:lnTo>
                    <a:pt x="1542" y="3085"/>
                  </a:lnTo>
                  <a:lnTo>
                    <a:pt x="1542" y="1028"/>
                  </a:lnTo>
                  <a:lnTo>
                    <a:pt x="3857" y="1028"/>
                  </a:lnTo>
                  <a:lnTo>
                    <a:pt x="3857" y="3085"/>
                  </a:lnTo>
                  <a:lnTo>
                    <a:pt x="5400" y="3085"/>
                  </a:lnTo>
                  <a:lnTo>
                    <a:pt x="6942" y="0"/>
                  </a:lnTo>
                  <a:lnTo>
                    <a:pt x="14657" y="0"/>
                  </a:lnTo>
                  <a:lnTo>
                    <a:pt x="16200" y="3085"/>
                  </a:lnTo>
                  <a:lnTo>
                    <a:pt x="21600" y="3085"/>
                  </a:lnTo>
                  <a:lnTo>
                    <a:pt x="21600" y="21600"/>
                  </a:lnTo>
                  <a:lnTo>
                    <a:pt x="0" y="21600"/>
                  </a:lnTo>
                  <a:close/>
                </a:path>
                <a:path w="21600" h="21600" extrusionOk="0">
                  <a:moveTo>
                    <a:pt x="0" y="3085"/>
                  </a:moveTo>
                  <a:lnTo>
                    <a:pt x="21600" y="3085"/>
                  </a:lnTo>
                  <a:lnTo>
                    <a:pt x="21600" y="21600"/>
                  </a:lnTo>
                  <a:lnTo>
                    <a:pt x="0" y="21600"/>
                  </a:lnTo>
                  <a:lnTo>
                    <a:pt x="0" y="3085"/>
                  </a:lnTo>
                  <a:close/>
                </a:path>
                <a:path w="21600" h="21600" extrusionOk="0">
                  <a:moveTo>
                    <a:pt x="10800" y="4800"/>
                  </a:moveTo>
                  <a:lnTo>
                    <a:pt x="11925" y="4971"/>
                  </a:lnTo>
                  <a:lnTo>
                    <a:pt x="13017" y="5442"/>
                  </a:lnTo>
                  <a:lnTo>
                    <a:pt x="14046" y="6128"/>
                  </a:lnTo>
                  <a:lnTo>
                    <a:pt x="14914" y="7071"/>
                  </a:lnTo>
                  <a:lnTo>
                    <a:pt x="15621" y="8271"/>
                  </a:lnTo>
                  <a:lnTo>
                    <a:pt x="16167" y="9514"/>
                  </a:lnTo>
                  <a:lnTo>
                    <a:pt x="16425" y="11014"/>
                  </a:lnTo>
                  <a:lnTo>
                    <a:pt x="16585" y="12471"/>
                  </a:lnTo>
                  <a:lnTo>
                    <a:pt x="16489" y="14014"/>
                  </a:lnTo>
                  <a:lnTo>
                    <a:pt x="16135" y="15471"/>
                  </a:lnTo>
                  <a:lnTo>
                    <a:pt x="15621" y="16800"/>
                  </a:lnTo>
                  <a:lnTo>
                    <a:pt x="14914" y="18000"/>
                  </a:lnTo>
                  <a:lnTo>
                    <a:pt x="14046" y="18942"/>
                  </a:lnTo>
                  <a:lnTo>
                    <a:pt x="13050" y="19671"/>
                  </a:lnTo>
                  <a:lnTo>
                    <a:pt x="11925" y="20057"/>
                  </a:lnTo>
                  <a:lnTo>
                    <a:pt x="10832" y="20185"/>
                  </a:lnTo>
                  <a:lnTo>
                    <a:pt x="9675" y="20142"/>
                  </a:lnTo>
                  <a:lnTo>
                    <a:pt x="8582" y="19628"/>
                  </a:lnTo>
                  <a:lnTo>
                    <a:pt x="7553" y="18942"/>
                  </a:lnTo>
                  <a:lnTo>
                    <a:pt x="6717" y="17957"/>
                  </a:lnTo>
                  <a:lnTo>
                    <a:pt x="5946" y="16842"/>
                  </a:lnTo>
                  <a:lnTo>
                    <a:pt x="5464" y="15514"/>
                  </a:lnTo>
                  <a:lnTo>
                    <a:pt x="5078" y="14014"/>
                  </a:lnTo>
                  <a:lnTo>
                    <a:pt x="5014" y="12514"/>
                  </a:lnTo>
                  <a:lnTo>
                    <a:pt x="5110" y="11014"/>
                  </a:lnTo>
                  <a:lnTo>
                    <a:pt x="5528" y="9557"/>
                  </a:lnTo>
                  <a:lnTo>
                    <a:pt x="6010" y="8228"/>
                  </a:lnTo>
                  <a:lnTo>
                    <a:pt x="6750" y="7114"/>
                  </a:lnTo>
                  <a:lnTo>
                    <a:pt x="7650" y="6085"/>
                  </a:lnTo>
                  <a:lnTo>
                    <a:pt x="8614" y="5400"/>
                  </a:lnTo>
                  <a:lnTo>
                    <a:pt x="9707" y="4971"/>
                  </a:lnTo>
                  <a:lnTo>
                    <a:pt x="10800" y="4800"/>
                  </a:lnTo>
                  <a:close/>
                </a:path>
                <a:path w="21600" h="21600" extrusionOk="0">
                  <a:moveTo>
                    <a:pt x="8003" y="8057"/>
                  </a:moveTo>
                  <a:lnTo>
                    <a:pt x="8807" y="7371"/>
                  </a:lnTo>
                  <a:lnTo>
                    <a:pt x="9546" y="6985"/>
                  </a:lnTo>
                  <a:lnTo>
                    <a:pt x="10446" y="6771"/>
                  </a:lnTo>
                  <a:lnTo>
                    <a:pt x="11217" y="6771"/>
                  </a:lnTo>
                  <a:lnTo>
                    <a:pt x="12053" y="7028"/>
                  </a:lnTo>
                  <a:lnTo>
                    <a:pt x="12889" y="7457"/>
                  </a:lnTo>
                  <a:lnTo>
                    <a:pt x="13628" y="8100"/>
                  </a:lnTo>
                  <a:lnTo>
                    <a:pt x="14175" y="8871"/>
                  </a:lnTo>
                  <a:lnTo>
                    <a:pt x="14625" y="9814"/>
                  </a:lnTo>
                  <a:lnTo>
                    <a:pt x="14978" y="10885"/>
                  </a:lnTo>
                  <a:lnTo>
                    <a:pt x="15171" y="12042"/>
                  </a:lnTo>
                  <a:lnTo>
                    <a:pt x="15107" y="13114"/>
                  </a:lnTo>
                  <a:lnTo>
                    <a:pt x="15042" y="14228"/>
                  </a:lnTo>
                  <a:lnTo>
                    <a:pt x="14689" y="15257"/>
                  </a:lnTo>
                  <a:lnTo>
                    <a:pt x="14207" y="16285"/>
                  </a:lnTo>
                  <a:lnTo>
                    <a:pt x="13596" y="17057"/>
                  </a:lnTo>
                  <a:lnTo>
                    <a:pt x="12889" y="17657"/>
                  </a:lnTo>
                  <a:lnTo>
                    <a:pt x="12053" y="18085"/>
                  </a:lnTo>
                  <a:lnTo>
                    <a:pt x="11185" y="18257"/>
                  </a:lnTo>
                  <a:lnTo>
                    <a:pt x="10414" y="18214"/>
                  </a:lnTo>
                  <a:lnTo>
                    <a:pt x="9546" y="18042"/>
                  </a:lnTo>
                  <a:lnTo>
                    <a:pt x="8742" y="17614"/>
                  </a:lnTo>
                  <a:lnTo>
                    <a:pt x="8003" y="17014"/>
                  </a:lnTo>
                  <a:lnTo>
                    <a:pt x="7457" y="16242"/>
                  </a:lnTo>
                  <a:lnTo>
                    <a:pt x="6975" y="15257"/>
                  </a:lnTo>
                  <a:lnTo>
                    <a:pt x="6653" y="14142"/>
                  </a:lnTo>
                  <a:lnTo>
                    <a:pt x="6492" y="13114"/>
                  </a:lnTo>
                  <a:lnTo>
                    <a:pt x="6525" y="11914"/>
                  </a:lnTo>
                  <a:lnTo>
                    <a:pt x="6621" y="10842"/>
                  </a:lnTo>
                  <a:lnTo>
                    <a:pt x="6942" y="9771"/>
                  </a:lnTo>
                  <a:lnTo>
                    <a:pt x="7457" y="8785"/>
                  </a:lnTo>
                  <a:lnTo>
                    <a:pt x="8003" y="8057"/>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443441" name="Music"/>
            <p:cNvSpPr>
              <a:spLocks noEditPoints="1" noChangeArrowheads="1"/>
            </p:cNvSpPr>
            <p:nvPr/>
          </p:nvSpPr>
          <p:spPr bwMode="auto">
            <a:xfrm>
              <a:off x="3216" y="2448"/>
              <a:ext cx="768" cy="672"/>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grpSp>
      <p:sp>
        <p:nvSpPr>
          <p:cNvPr id="443442" name="Line 50"/>
          <p:cNvSpPr>
            <a:spLocks noChangeShapeType="1"/>
          </p:cNvSpPr>
          <p:nvPr/>
        </p:nvSpPr>
        <p:spPr bwMode="auto">
          <a:xfrm>
            <a:off x="5651500" y="3789363"/>
            <a:ext cx="792163" cy="360362"/>
          </a:xfrm>
          <a:prstGeom prst="line">
            <a:avLst/>
          </a:prstGeom>
          <a:noFill/>
          <a:ln w="57150" cmpd="thickThin">
            <a:solidFill>
              <a:schemeClr val="tx1"/>
            </a:solidFill>
            <a:round/>
            <a:headEnd/>
            <a:tailEnd type="triangle" w="med" len="med"/>
          </a:ln>
          <a:effectLst/>
        </p:spPr>
        <p:txBody>
          <a:bodyPr wrap="none" anchor="ctr"/>
          <a:lstStyle/>
          <a:p>
            <a:endParaRPr lang="en-US"/>
          </a:p>
        </p:txBody>
      </p:sp>
      <p:sp>
        <p:nvSpPr>
          <p:cNvPr id="443443" name="Text Box 51"/>
          <p:cNvSpPr txBox="1">
            <a:spLocks noChangeArrowheads="1"/>
          </p:cNvSpPr>
          <p:nvPr/>
        </p:nvSpPr>
        <p:spPr bwMode="auto">
          <a:xfrm>
            <a:off x="7750175" y="3394075"/>
            <a:ext cx="1296988" cy="641350"/>
          </a:xfrm>
          <a:prstGeom prst="rect">
            <a:avLst/>
          </a:prstGeom>
          <a:noFill/>
          <a:ln w="9525">
            <a:noFill/>
            <a:miter lim="800000"/>
            <a:headEnd/>
            <a:tailEnd/>
          </a:ln>
          <a:effectLst/>
        </p:spPr>
        <p:txBody>
          <a:bodyPr>
            <a:spAutoFit/>
          </a:bodyPr>
          <a:lstStyle/>
          <a:p>
            <a:pPr algn="ctr">
              <a:spcBef>
                <a:spcPct val="50000"/>
              </a:spcBef>
            </a:pPr>
            <a:r>
              <a:rPr lang="en-GB" sz="1800" i="0">
                <a:latin typeface="Arial" charset="0"/>
              </a:rPr>
              <a:t>Multimedia resources</a:t>
            </a:r>
            <a:endParaRPr lang="en-GB"/>
          </a:p>
        </p:txBody>
      </p:sp>
      <p:graphicFrame>
        <p:nvGraphicFramePr>
          <p:cNvPr id="443444" name="Object 52"/>
          <p:cNvGraphicFramePr>
            <a:graphicFrameLocks noChangeAspect="1"/>
          </p:cNvGraphicFramePr>
          <p:nvPr/>
        </p:nvGraphicFramePr>
        <p:xfrm>
          <a:off x="6516688" y="3933825"/>
          <a:ext cx="723900" cy="696913"/>
        </p:xfrm>
        <a:graphic>
          <a:graphicData uri="http://schemas.openxmlformats.org/presentationml/2006/ole">
            <mc:AlternateContent xmlns:mc="http://schemas.openxmlformats.org/markup-compatibility/2006">
              <mc:Choice xmlns:v="urn:schemas-microsoft-com:vml" Requires="v">
                <p:oleObj spid="_x0000_s165961" name="Clip" r:id="rId23" imgW="1333333" imgH="1285714" progId="">
                  <p:embed/>
                </p:oleObj>
              </mc:Choice>
              <mc:Fallback>
                <p:oleObj name="Clip" r:id="rId23" imgW="1333333" imgH="1285714" progId="">
                  <p:embed/>
                  <p:pic>
                    <p:nvPicPr>
                      <p:cNvPr id="0"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16688" y="3933825"/>
                        <a:ext cx="723900" cy="696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3445" name="Line 53"/>
          <p:cNvSpPr>
            <a:spLocks noChangeShapeType="1"/>
          </p:cNvSpPr>
          <p:nvPr/>
        </p:nvSpPr>
        <p:spPr bwMode="auto">
          <a:xfrm flipH="1" flipV="1">
            <a:off x="7235825" y="4292600"/>
            <a:ext cx="649288" cy="144463"/>
          </a:xfrm>
          <a:prstGeom prst="line">
            <a:avLst/>
          </a:prstGeom>
          <a:noFill/>
          <a:ln w="57150" cmpd="thickThin">
            <a:solidFill>
              <a:schemeClr val="tx1"/>
            </a:solidFill>
            <a:round/>
            <a:headEnd/>
            <a:tailEnd type="triangle" w="med" len="me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1357298"/>
            <a:ext cx="8429684" cy="3970318"/>
          </a:xfrm>
          <a:prstGeom prst="rect">
            <a:avLst/>
          </a:prstGeom>
        </p:spPr>
        <p:txBody>
          <a:bodyPr wrap="square">
            <a:spAutoFit/>
          </a:bodyPr>
          <a:lstStyle/>
          <a:p>
            <a:r>
              <a:rPr lang="en-US" sz="2400" b="1" dirty="0" smtClean="0">
                <a:solidFill>
                  <a:srgbClr val="FF0000"/>
                </a:solidFill>
              </a:rPr>
              <a:t>In order to meet this requirement, the technology must be capable of:</a:t>
            </a:r>
          </a:p>
          <a:p>
            <a:endParaRPr lang="en-US" sz="3200" dirty="0" smtClean="0"/>
          </a:p>
          <a:p>
            <a:r>
              <a:rPr lang="en-US" sz="3200" dirty="0" smtClean="0"/>
              <a:t>• </a:t>
            </a:r>
            <a:r>
              <a:rPr lang="en-US" sz="2800" dirty="0" smtClean="0"/>
              <a:t>Retrieving large amounts of textual data quickly.</a:t>
            </a:r>
          </a:p>
          <a:p>
            <a:pPr marL="165100" indent="-165100"/>
            <a:r>
              <a:rPr lang="en-US" sz="2800" dirty="0" smtClean="0"/>
              <a:t>• Allowing users to add annotations so that a reasoning capability exists.</a:t>
            </a:r>
          </a:p>
          <a:p>
            <a:r>
              <a:rPr lang="en-US" sz="2800" dirty="0" smtClean="0"/>
              <a:t>• Making text retrieval more specific.</a:t>
            </a:r>
          </a:p>
          <a:p>
            <a:pPr marL="165100" indent="-165100"/>
            <a:r>
              <a:rPr lang="en-US" sz="2800" dirty="0" smtClean="0"/>
              <a:t>• Allowing conclusions to be drawn by data on the Web and across organizations.</a:t>
            </a:r>
            <a:endParaRPr lang="en-US" sz="28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1762205"/>
            <a:ext cx="8215370" cy="3970318"/>
          </a:xfrm>
          <a:prstGeom prst="rect">
            <a:avLst/>
          </a:prstGeom>
        </p:spPr>
        <p:txBody>
          <a:bodyPr wrap="square">
            <a:spAutoFit/>
          </a:bodyPr>
          <a:lstStyle/>
          <a:p>
            <a:r>
              <a:rPr lang="en-US" b="1" dirty="0" smtClean="0">
                <a:solidFill>
                  <a:srgbClr val="FF0000"/>
                </a:solidFill>
              </a:rPr>
              <a:t>URI – UNIFORM RESOURCE IDENTIFIER</a:t>
            </a:r>
          </a:p>
          <a:p>
            <a:endParaRPr lang="en-US" dirty="0" smtClean="0"/>
          </a:p>
          <a:p>
            <a:pPr marL="284163" indent="-284163"/>
            <a:r>
              <a:rPr lang="en-US" dirty="0" smtClean="0"/>
              <a:t>     URI’s are simple web identifiers that are often found on the World Wide Web (i.e. http, ftp). The Semantic Web is structured around syntaxes which utilize URI’s as a naming convention to represent data</a:t>
            </a:r>
          </a:p>
          <a:p>
            <a:r>
              <a:rPr lang="en-US" dirty="0" smtClean="0"/>
              <a:t>.</a:t>
            </a:r>
          </a:p>
          <a:p>
            <a:r>
              <a:rPr lang="en-US" b="1" dirty="0" smtClean="0">
                <a:solidFill>
                  <a:srgbClr val="FF0000"/>
                </a:solidFill>
              </a:rPr>
              <a:t>RDF – RESOURCE DESCRIPTION FRAMEWORK</a:t>
            </a:r>
          </a:p>
          <a:p>
            <a:endParaRPr lang="en-US" dirty="0" smtClean="0"/>
          </a:p>
          <a:p>
            <a:pPr marL="344488" indent="-344488" algn="just"/>
            <a:r>
              <a:rPr lang="en-US" dirty="0" smtClean="0"/>
              <a:t>      RDF is used by The Semantic Web to describe data, thus allowing it to be shared more conveniently. It enables software developers to design products that will deploy better search engines by utilizing the metadata. As a result, users have more control over what they are viewing. Additionally, RDF is vocabulary agnostic which creates an interoperable environment capable of supporting a diverse range of </a:t>
            </a:r>
            <a:r>
              <a:rPr lang="en-US" dirty="0" err="1" smtClean="0"/>
              <a:t>ontologies</a:t>
            </a:r>
            <a:r>
              <a:rPr lang="en-US" dirty="0" smtClean="0"/>
              <a:t>.</a:t>
            </a:r>
          </a:p>
        </p:txBody>
      </p:sp>
      <p:sp>
        <p:nvSpPr>
          <p:cNvPr id="3" name="Rectangle 2"/>
          <p:cNvSpPr/>
          <p:nvPr/>
        </p:nvSpPr>
        <p:spPr>
          <a:xfrm>
            <a:off x="1000100" y="710967"/>
            <a:ext cx="7929618" cy="461665"/>
          </a:xfrm>
          <a:prstGeom prst="rect">
            <a:avLst/>
          </a:prstGeom>
        </p:spPr>
        <p:txBody>
          <a:bodyPr wrap="square">
            <a:spAutoFit/>
          </a:bodyPr>
          <a:lstStyle/>
          <a:p>
            <a:r>
              <a:rPr lang="en-US" sz="2400" b="1" dirty="0" smtClean="0"/>
              <a:t>FOUR COMPONENTS OF THE SEMANTIC WEB</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1857364"/>
            <a:ext cx="7858180" cy="3970318"/>
          </a:xfrm>
          <a:prstGeom prst="rect">
            <a:avLst/>
          </a:prstGeom>
        </p:spPr>
        <p:txBody>
          <a:bodyPr wrap="square">
            <a:spAutoFit/>
          </a:bodyPr>
          <a:lstStyle/>
          <a:p>
            <a:r>
              <a:rPr lang="en-US" b="1" dirty="0" smtClean="0">
                <a:solidFill>
                  <a:srgbClr val="FF0000"/>
                </a:solidFill>
              </a:rPr>
              <a:t>RDF SCHEMA</a:t>
            </a:r>
          </a:p>
          <a:p>
            <a:endParaRPr lang="en-US" dirty="0" smtClean="0"/>
          </a:p>
          <a:p>
            <a:pPr marL="344488" indent="-344488"/>
            <a:r>
              <a:rPr lang="en-US" dirty="0" smtClean="0"/>
              <a:t>     The RDF Schema is a language used by The Semantic Web to describe the data properties used in RDF.</a:t>
            </a:r>
          </a:p>
          <a:p>
            <a:pPr marL="344488" indent="-344488"/>
            <a:endParaRPr lang="en-US" dirty="0" smtClean="0"/>
          </a:p>
          <a:p>
            <a:r>
              <a:rPr lang="en-US" b="1" dirty="0" smtClean="0">
                <a:solidFill>
                  <a:srgbClr val="FF0000"/>
                </a:solidFill>
              </a:rPr>
              <a:t>ONTOLOGIES</a:t>
            </a:r>
          </a:p>
          <a:p>
            <a:endParaRPr lang="en-US" dirty="0" smtClean="0"/>
          </a:p>
          <a:p>
            <a:pPr marL="284163" indent="-284163" algn="just"/>
            <a:r>
              <a:rPr lang="en-US" dirty="0" smtClean="0"/>
              <a:t>     An ontology differs from traditional web schema in that it represents knowledge, not just a message format. The Semantic Web utilizes OWL, a web ontology language used by applications that need to process data rather than just display it. Semantic Web uses OWL to add reason to data by identifying and describing relationships between data items. OWL </a:t>
            </a:r>
            <a:r>
              <a:rPr lang="en-US" dirty="0" err="1" smtClean="0"/>
              <a:t>ontologies</a:t>
            </a:r>
            <a:r>
              <a:rPr lang="en-US" dirty="0" smtClean="0"/>
              <a:t> are capable of processing the content of information, rather than just presenting the data to users.</a:t>
            </a:r>
            <a:endParaRPr lang="en-US" dirty="0"/>
          </a:p>
        </p:txBody>
      </p:sp>
      <p:sp>
        <p:nvSpPr>
          <p:cNvPr id="3" name="TextBox 2"/>
          <p:cNvSpPr txBox="1"/>
          <p:nvPr/>
        </p:nvSpPr>
        <p:spPr>
          <a:xfrm>
            <a:off x="2428860" y="714356"/>
            <a:ext cx="3071834" cy="523220"/>
          </a:xfrm>
          <a:prstGeom prst="rect">
            <a:avLst/>
          </a:prstGeom>
          <a:noFill/>
        </p:spPr>
        <p:txBody>
          <a:bodyPr wrap="square" rtlCol="0">
            <a:spAutoFit/>
          </a:bodyPr>
          <a:lstStyle/>
          <a:p>
            <a:r>
              <a:rPr lang="en-US" sz="2800" b="1" dirty="0" smtClean="0"/>
              <a:t>         (Cont)</a:t>
            </a:r>
            <a:endParaRPr lang="en-US" sz="2800" b="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6" name="Picture 2"/>
          <p:cNvPicPr>
            <a:picLocks noChangeAspect="1" noChangeArrowheads="1"/>
          </p:cNvPicPr>
          <p:nvPr/>
        </p:nvPicPr>
        <p:blipFill>
          <a:blip r:embed="rId2"/>
          <a:srcRect/>
          <a:stretch>
            <a:fillRect/>
          </a:stretch>
        </p:blipFill>
        <p:spPr bwMode="auto">
          <a:xfrm>
            <a:off x="495329" y="857232"/>
            <a:ext cx="8220075" cy="5743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http://zeltser.com/web-history/figure2-full.gif"/>
          <p:cNvPicPr>
            <a:picLocks noChangeAspect="1" noChangeArrowheads="1"/>
          </p:cNvPicPr>
          <p:nvPr/>
        </p:nvPicPr>
        <p:blipFill>
          <a:blip r:embed="rId2"/>
          <a:srcRect/>
          <a:stretch>
            <a:fillRect/>
          </a:stretch>
        </p:blipFill>
        <p:spPr bwMode="auto">
          <a:xfrm>
            <a:off x="76200" y="4495800"/>
            <a:ext cx="6096000" cy="2286000"/>
          </a:xfrm>
          <a:prstGeom prst="rect">
            <a:avLst/>
          </a:prstGeom>
          <a:noFill/>
        </p:spPr>
      </p:pic>
      <p:sp>
        <p:nvSpPr>
          <p:cNvPr id="2" name="Title 1"/>
          <p:cNvSpPr>
            <a:spLocks noGrp="1"/>
          </p:cNvSpPr>
          <p:nvPr>
            <p:ph type="title"/>
          </p:nvPr>
        </p:nvSpPr>
        <p:spPr>
          <a:xfrm>
            <a:off x="500034" y="500042"/>
            <a:ext cx="8229600" cy="1143000"/>
          </a:xfrm>
        </p:spPr>
        <p:txBody>
          <a:bodyPr/>
          <a:lstStyle/>
          <a:p>
            <a:pPr algn="l"/>
            <a:r>
              <a:rPr lang="en-US" dirty="0" smtClean="0">
                <a:solidFill>
                  <a:srgbClr val="FF0000"/>
                </a:solidFill>
              </a:rPr>
              <a:t>The </a:t>
            </a:r>
            <a:r>
              <a:rPr lang="en-US" b="1" dirty="0" smtClean="0">
                <a:solidFill>
                  <a:srgbClr val="FF0000"/>
                </a:solidFill>
              </a:rPr>
              <a:t>World Wide Web</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is a system of interlinked, hypertext documents that runs over the Internet.</a:t>
            </a:r>
          </a:p>
          <a:p>
            <a:r>
              <a:rPr lang="en-US" dirty="0" smtClean="0"/>
              <a:t> With a Web browser, a user views Web pages that may contain text, images, and other multimedia and navigates between them using hyperlinks. </a:t>
            </a:r>
          </a:p>
          <a:p>
            <a:pPr>
              <a:buNone/>
            </a:pPr>
            <a:r>
              <a:rPr lang="en-US" dirty="0" smtClean="0"/>
              <a:t>                                                  - </a:t>
            </a:r>
            <a:r>
              <a:rPr lang="en-US" dirty="0" err="1" smtClean="0"/>
              <a:t>wikipedia</a:t>
            </a:r>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990600"/>
            <a:ext cx="8153400" cy="5139869"/>
          </a:xfrm>
          <a:prstGeom prst="rect">
            <a:avLst/>
          </a:prstGeom>
        </p:spPr>
        <p:txBody>
          <a:bodyPr wrap="square">
            <a:spAutoFit/>
          </a:bodyPr>
          <a:lstStyle/>
          <a:p>
            <a:r>
              <a:rPr lang="en-US" sz="3600" b="1" dirty="0">
                <a:solidFill>
                  <a:srgbClr val="FF0000"/>
                </a:solidFill>
              </a:rPr>
              <a:t>World Wide Web</a:t>
            </a:r>
          </a:p>
          <a:p>
            <a:r>
              <a:rPr lang="en-US" dirty="0"/>
              <a:t> </a:t>
            </a:r>
            <a:endParaRPr lang="en-US" dirty="0" smtClean="0"/>
          </a:p>
          <a:p>
            <a:endParaRPr lang="en-US" b="1" dirty="0"/>
          </a:p>
          <a:p>
            <a:pPr>
              <a:buFont typeface="Arial" pitchFamily="34" charset="0"/>
              <a:buChar char="•"/>
            </a:pPr>
            <a:r>
              <a:rPr lang="en-US" sz="2000" b="1" dirty="0" smtClean="0"/>
              <a:t>AAA </a:t>
            </a:r>
            <a:r>
              <a:rPr lang="en-US" sz="2000" b="1" dirty="0"/>
              <a:t>principle = </a:t>
            </a:r>
            <a:r>
              <a:rPr lang="en-US" sz="2000" b="1" dirty="0">
                <a:solidFill>
                  <a:srgbClr val="FF0000"/>
                </a:solidFill>
              </a:rPr>
              <a:t>A</a:t>
            </a:r>
            <a:r>
              <a:rPr lang="en-US" sz="2000" dirty="0"/>
              <a:t>nybody can </a:t>
            </a:r>
            <a:r>
              <a:rPr lang="en-US" sz="2000" dirty="0" smtClean="0"/>
              <a:t>write </a:t>
            </a:r>
            <a:r>
              <a:rPr lang="en-US" sz="2000" b="1" dirty="0" smtClean="0">
                <a:solidFill>
                  <a:srgbClr val="FF0000"/>
                </a:solidFill>
              </a:rPr>
              <a:t>A</a:t>
            </a:r>
            <a:r>
              <a:rPr lang="en-US" sz="2000" dirty="0" smtClean="0"/>
              <a:t>nything </a:t>
            </a:r>
            <a:r>
              <a:rPr lang="en-US" sz="2000" dirty="0"/>
              <a:t>about </a:t>
            </a:r>
            <a:r>
              <a:rPr lang="en-US" sz="2000" b="1" dirty="0">
                <a:solidFill>
                  <a:srgbClr val="FF0000"/>
                </a:solidFill>
              </a:rPr>
              <a:t>A</a:t>
            </a:r>
            <a:r>
              <a:rPr lang="en-US" sz="2000" dirty="0"/>
              <a:t>ny </a:t>
            </a:r>
            <a:r>
              <a:rPr lang="en-US" sz="2000" dirty="0" smtClean="0"/>
              <a:t>topic</a:t>
            </a:r>
          </a:p>
          <a:p>
            <a:endParaRPr lang="en-US" sz="2000" dirty="0"/>
          </a:p>
          <a:p>
            <a:pPr>
              <a:buFont typeface="Arial" pitchFamily="34" charset="0"/>
              <a:buChar char="•"/>
            </a:pPr>
            <a:r>
              <a:rPr lang="en-US" sz="2000" dirty="0"/>
              <a:t> Basic building block is a web </a:t>
            </a:r>
            <a:r>
              <a:rPr lang="en-US" sz="2000" dirty="0" smtClean="0"/>
              <a:t>page</a:t>
            </a:r>
          </a:p>
          <a:p>
            <a:endParaRPr lang="en-US" sz="2000" dirty="0"/>
          </a:p>
          <a:p>
            <a:pPr>
              <a:buFont typeface="Arial" pitchFamily="34" charset="0"/>
              <a:buChar char="•"/>
            </a:pPr>
            <a:r>
              <a:rPr lang="en-US" sz="2000" dirty="0"/>
              <a:t> Any web page can refer to any </a:t>
            </a:r>
            <a:r>
              <a:rPr lang="en-US" sz="2000" dirty="0" smtClean="0"/>
              <a:t>other web </a:t>
            </a:r>
            <a:r>
              <a:rPr lang="en-US" sz="2000" dirty="0"/>
              <a:t>page </a:t>
            </a:r>
            <a:r>
              <a:rPr lang="en-US" sz="2000" dirty="0" smtClean="0"/>
              <a:t>freely</a:t>
            </a:r>
          </a:p>
          <a:p>
            <a:endParaRPr lang="en-US" sz="2000" dirty="0"/>
          </a:p>
          <a:p>
            <a:pPr>
              <a:buFont typeface="Arial" pitchFamily="34" charset="0"/>
              <a:buChar char="•"/>
            </a:pPr>
            <a:r>
              <a:rPr lang="en-US" sz="2000" dirty="0"/>
              <a:t> No central point of </a:t>
            </a:r>
            <a:r>
              <a:rPr lang="en-US" sz="2000" dirty="0" smtClean="0"/>
              <a:t>control</a:t>
            </a:r>
          </a:p>
          <a:p>
            <a:endParaRPr lang="en-US" sz="2000" dirty="0"/>
          </a:p>
          <a:p>
            <a:pPr>
              <a:buFont typeface="Arial" pitchFamily="34" charset="0"/>
              <a:buChar char="•"/>
            </a:pPr>
            <a:r>
              <a:rPr lang="en-US" sz="2000" dirty="0"/>
              <a:t> No central repository =&gt; </a:t>
            </a:r>
            <a:r>
              <a:rPr lang="en-US" sz="2000" dirty="0" smtClean="0"/>
              <a:t>Documents scattered </a:t>
            </a:r>
            <a:r>
              <a:rPr lang="en-US" sz="2000" dirty="0"/>
              <a:t>across the whole Web</a:t>
            </a:r>
          </a:p>
          <a:p>
            <a:endParaRPr lang="en-US" sz="2000" b="1" i="1" dirty="0" smtClean="0"/>
          </a:p>
          <a:p>
            <a:endParaRPr lang="en-US" sz="2000" b="1" i="1" dirty="0" smtClean="0"/>
          </a:p>
          <a:p>
            <a:endParaRPr lang="en-US" b="1" i="1" dirty="0"/>
          </a:p>
          <a:p>
            <a:endParaRPr lang="en-US" b="1" i="1"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44562"/>
            <a:ext cx="8229600" cy="655638"/>
          </a:xfrm>
        </p:spPr>
        <p:txBody>
          <a:bodyPr/>
          <a:lstStyle/>
          <a:p>
            <a:pPr algn="l"/>
            <a:r>
              <a:rPr lang="en-US" b="1" i="1" dirty="0" smtClean="0">
                <a:solidFill>
                  <a:srgbClr val="FF0000"/>
                </a:solidFill>
              </a:rPr>
              <a:t>Problem:</a:t>
            </a:r>
            <a:endParaRPr lang="en-US" dirty="0"/>
          </a:p>
        </p:txBody>
      </p:sp>
      <p:sp>
        <p:nvSpPr>
          <p:cNvPr id="3" name="Content Placeholder 2"/>
          <p:cNvSpPr>
            <a:spLocks noGrp="1"/>
          </p:cNvSpPr>
          <p:nvPr>
            <p:ph idx="1"/>
          </p:nvPr>
        </p:nvSpPr>
        <p:spPr>
          <a:xfrm>
            <a:off x="304800" y="3124200"/>
            <a:ext cx="8382000" cy="3001963"/>
          </a:xfrm>
        </p:spPr>
        <p:txBody>
          <a:bodyPr/>
          <a:lstStyle/>
          <a:p>
            <a:pPr>
              <a:buNone/>
            </a:pPr>
            <a:r>
              <a:rPr lang="en-US" b="1" i="1" dirty="0" smtClean="0"/>
              <a:t>Web page is a document for </a:t>
            </a:r>
          </a:p>
          <a:p>
            <a:pPr>
              <a:buNone/>
            </a:pPr>
            <a:endParaRPr lang="en-US" b="1" i="1" dirty="0" smtClean="0"/>
          </a:p>
          <a:p>
            <a:pPr>
              <a:buNone/>
            </a:pPr>
            <a:r>
              <a:rPr lang="en-US" b="1" i="1" dirty="0" smtClean="0"/>
              <a:t>For</a:t>
            </a:r>
            <a:r>
              <a:rPr lang="en-US" dirty="0" smtClean="0"/>
              <a:t>                           (machines) web pages </a:t>
            </a:r>
          </a:p>
          <a:p>
            <a:pPr>
              <a:buNone/>
            </a:pPr>
            <a:endParaRPr lang="en-US" dirty="0" smtClean="0"/>
          </a:p>
          <a:p>
            <a:pPr>
              <a:buNone/>
            </a:pPr>
            <a:r>
              <a:rPr lang="en-US" dirty="0" smtClean="0"/>
              <a:t>are </a:t>
            </a:r>
            <a:r>
              <a:rPr lang="en-US" b="1" dirty="0" smtClean="0">
                <a:solidFill>
                  <a:srgbClr val="FF0000"/>
                </a:solidFill>
              </a:rPr>
              <a:t>too </a:t>
            </a:r>
            <a:r>
              <a:rPr lang="en-US" b="1" i="1" dirty="0" smtClean="0">
                <a:solidFill>
                  <a:srgbClr val="FF0000"/>
                </a:solidFill>
              </a:rPr>
              <a:t>difficult to understand</a:t>
            </a:r>
            <a:endParaRPr lang="en-US" b="1" dirty="0" smtClean="0">
              <a:solidFill>
                <a:srgbClr val="FF0000"/>
              </a:solidFill>
            </a:endParaRPr>
          </a:p>
          <a:p>
            <a:endParaRPr lang="en-US" dirty="0"/>
          </a:p>
        </p:txBody>
      </p:sp>
      <p:pic>
        <p:nvPicPr>
          <p:cNvPr id="4" name="Picture 3" descr="https://encrypted-tbn0.gstatic.com/images?q=tbn:ANd9GcQCorlfUQhr96aFX7cpjpALkdVPxHFkZ43OLpRSXL57Dglh6GDRXg"/>
          <p:cNvPicPr>
            <a:picLocks noChangeAspect="1" noChangeArrowheads="1"/>
          </p:cNvPicPr>
          <p:nvPr/>
        </p:nvPicPr>
        <p:blipFill>
          <a:blip r:embed="rId2"/>
          <a:srcRect/>
          <a:stretch>
            <a:fillRect/>
          </a:stretch>
        </p:blipFill>
        <p:spPr bwMode="auto">
          <a:xfrm>
            <a:off x="6019800" y="2819400"/>
            <a:ext cx="2895600" cy="1143000"/>
          </a:xfrm>
          <a:prstGeom prst="rect">
            <a:avLst/>
          </a:prstGeom>
          <a:noFill/>
        </p:spPr>
      </p:pic>
      <p:sp>
        <p:nvSpPr>
          <p:cNvPr id="137218" name="AutoShape 2" descr="https://encrypted-tbn1.gstatic.com/images?q=tbn:ANd9GcQkw07sQ-RBPCRZafDtpLoeO0oXNgIzplxIF1-8HvmufwN9-kZZ"/>
          <p:cNvSpPr>
            <a:spLocks noChangeAspect="1" noChangeArrowheads="1"/>
          </p:cNvSpPr>
          <p:nvPr/>
        </p:nvSpPr>
        <p:spPr bwMode="auto">
          <a:xfrm>
            <a:off x="63500" y="-136525"/>
            <a:ext cx="6381750" cy="39909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7220" name="AutoShape 4" descr="https://encrypted-tbn1.gstatic.com/images?q=tbn:ANd9GcQkw07sQ-RBPCRZafDtpLoeO0oXNgIzplxIF1-8HvmufwN9-kZZ"/>
          <p:cNvSpPr>
            <a:spLocks noChangeAspect="1" noChangeArrowheads="1"/>
          </p:cNvSpPr>
          <p:nvPr/>
        </p:nvSpPr>
        <p:spPr bwMode="auto">
          <a:xfrm>
            <a:off x="63500" y="-136525"/>
            <a:ext cx="6381750" cy="39909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3218_Computer-power-abstract-binary-code.jpg"/>
          <p:cNvPicPr>
            <a:picLocks noChangeAspect="1"/>
          </p:cNvPicPr>
          <p:nvPr/>
        </p:nvPicPr>
        <p:blipFill>
          <a:blip r:embed="rId3" cstate="print"/>
          <a:stretch>
            <a:fillRect/>
          </a:stretch>
        </p:blipFill>
        <p:spPr>
          <a:xfrm>
            <a:off x="1447800" y="3962400"/>
            <a:ext cx="2438400" cy="129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3861" name="Rectangle 5"/>
          <p:cNvSpPr>
            <a:spLocks noGrp="1" noChangeArrowheads="1"/>
          </p:cNvSpPr>
          <p:nvPr>
            <p:ph type="title"/>
          </p:nvPr>
        </p:nvSpPr>
        <p:spPr>
          <a:xfrm>
            <a:off x="685800" y="609600"/>
            <a:ext cx="7772400" cy="803275"/>
          </a:xfrm>
        </p:spPr>
        <p:txBody>
          <a:bodyPr/>
          <a:lstStyle/>
          <a:p>
            <a:r>
              <a:rPr lang="en-GB"/>
              <a:t>What is the Problem?</a:t>
            </a:r>
            <a:endParaRPr lang="en-US"/>
          </a:p>
        </p:txBody>
      </p:sp>
      <p:pic>
        <p:nvPicPr>
          <p:cNvPr id="633860" name="Picture 4" descr="Slide0001hendler"/>
          <p:cNvPicPr>
            <a:picLocks noChangeAspect="1" noChangeArrowheads="1"/>
          </p:cNvPicPr>
          <p:nvPr>
            <p:ph idx="1"/>
          </p:nvPr>
        </p:nvPicPr>
        <p:blipFill>
          <a:blip r:embed="rId2">
            <a:extLst>
              <a:ext uri="{28A0092B-C50C-407E-A947-70E740481C1C}">
                <a14:useLocalDpi xmlns:a14="http://schemas.microsoft.com/office/drawing/2010/main" val="0"/>
              </a:ext>
            </a:extLst>
          </a:blip>
          <a:srcRect t="13580" b="8643"/>
          <a:stretch>
            <a:fillRect/>
          </a:stretch>
        </p:blipFill>
        <p:spPr>
          <a:xfrm>
            <a:off x="323850" y="1844675"/>
            <a:ext cx="5832475" cy="4375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33864" name="Rectangle 8"/>
          <p:cNvSpPr>
            <a:spLocks noChangeArrowheads="1"/>
          </p:cNvSpPr>
          <p:nvPr/>
        </p:nvSpPr>
        <p:spPr bwMode="auto">
          <a:xfrm>
            <a:off x="684213" y="1412875"/>
            <a:ext cx="496728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r>
              <a:rPr lang="en-GB" sz="2000" b="1">
                <a:latin typeface="Arial" pitchFamily="34" charset="0"/>
              </a:rPr>
              <a:t>Consider a typical web page:</a:t>
            </a:r>
            <a:endParaRPr lang="en-US" sz="2000" b="1">
              <a:latin typeface="Arial" pitchFamily="34" charset="0"/>
            </a:endParaRPr>
          </a:p>
        </p:txBody>
      </p:sp>
      <p:sp>
        <p:nvSpPr>
          <p:cNvPr id="633865" name="Rectangle 9"/>
          <p:cNvSpPr>
            <a:spLocks noChangeArrowheads="1"/>
          </p:cNvSpPr>
          <p:nvPr/>
        </p:nvSpPr>
        <p:spPr bwMode="auto">
          <a:xfrm>
            <a:off x="6084888" y="1916113"/>
            <a:ext cx="2808287"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r>
              <a:rPr lang="en-GB" sz="1800" b="1">
                <a:latin typeface="Arial" pitchFamily="34" charset="0"/>
              </a:rPr>
              <a:t>Markup consists of:</a:t>
            </a:r>
            <a:r>
              <a:rPr lang="en-GB" sz="2000" b="1">
                <a:latin typeface="Arial" pitchFamily="34" charset="0"/>
              </a:rPr>
              <a:t> </a:t>
            </a:r>
          </a:p>
          <a:p>
            <a:pPr marL="742950" lvl="1" indent="-285750">
              <a:buFontTx/>
              <a:buChar char="–"/>
            </a:pPr>
            <a:r>
              <a:rPr lang="en-GB" sz="1800" b="1">
                <a:latin typeface="Arial" pitchFamily="34" charset="0"/>
              </a:rPr>
              <a:t>rendering information (e.g., font size and colour)</a:t>
            </a:r>
          </a:p>
          <a:p>
            <a:pPr marL="742950" lvl="1" indent="-285750">
              <a:buFontTx/>
              <a:buChar char="–"/>
            </a:pPr>
            <a:r>
              <a:rPr lang="en-GB" sz="1800" b="1">
                <a:latin typeface="Arial" pitchFamily="34" charset="0"/>
              </a:rPr>
              <a:t>Hyper-links to related content</a:t>
            </a:r>
          </a:p>
          <a:p>
            <a:pPr marL="342900" indent="-342900"/>
            <a:r>
              <a:rPr lang="en-GB" sz="2000" b="1">
                <a:latin typeface="Arial" pitchFamily="34" charset="0"/>
              </a:rPr>
              <a:t>Semantic content is accessible to humans but not (easily) to computers…</a:t>
            </a:r>
            <a:endParaRPr lang="en-US" sz="2000" b="1">
              <a:latin typeface="Arial" pitchFamily="34" charset="0"/>
            </a:endParaRPr>
          </a:p>
        </p:txBody>
      </p:sp>
    </p:spTree>
    <p:extLst>
      <p:ext uri="{BB962C8B-B14F-4D97-AF65-F5344CB8AC3E}">
        <p14:creationId xmlns:p14="http://schemas.microsoft.com/office/powerpoint/2010/main" val="18785693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38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63386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3865">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633865">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633865">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3386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3864" grpId="0" autoUpdateAnimBg="0"/>
      <p:bldP spid="633865" grpId="0" build="p" autoUpdateAnimBg="0"/>
    </p:bldLst>
  </p:timing>
</p:sld>
</file>

<file path=ppt/theme/theme1.xml><?xml version="1.0" encoding="utf-8"?>
<a:theme xmlns:a="http://schemas.openxmlformats.org/drawingml/2006/main" name="Theme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18000" tIns="10800" rIns="18000" bIns="10800" numCol="1" anchor="ctr" anchorCtr="1"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18000" tIns="10800" rIns="18000" bIns="10800" numCol="1" anchor="ctr" anchorCtr="1"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Oxford">
  <a:themeElements>
    <a:clrScheme name="Oxfo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xfo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01600" cap="flat" cmpd="sng" algn="ctr">
          <a:solidFill>
            <a:srgbClr val="0000FF"/>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01600" cap="flat" cmpd="sng" algn="ctr">
          <a:solidFill>
            <a:srgbClr val="0000FF"/>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xfo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xfo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xfo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xfo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xfo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xfo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xfo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xfo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xfo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xfo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xfo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xfo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Oxford">
  <a:themeElements>
    <a:clrScheme name="Oxfo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xfo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01600" cap="flat" cmpd="sng" algn="ctr">
          <a:solidFill>
            <a:srgbClr val="0000FF"/>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01600" cap="flat" cmpd="sng" algn="ctr">
          <a:solidFill>
            <a:srgbClr val="0000FF"/>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xfo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xfo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xfo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xfo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xfo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xfo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xfo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xfo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xfo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xfo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xfo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xfo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Oxford">
  <a:themeElements>
    <a:clrScheme name="Oxfo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xfo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01600" cap="flat" cmpd="sng" algn="ctr">
          <a:solidFill>
            <a:srgbClr val="0000FF"/>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01600" cap="flat" cmpd="sng" algn="ctr">
          <a:solidFill>
            <a:srgbClr val="0000FF"/>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xfo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xfo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xfo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xfo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xfo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xfo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xfo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xfo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xfo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xfo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xfo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xfo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6_Oxford">
  <a:themeElements>
    <a:clrScheme name="Oxfo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xfo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01600" cap="flat" cmpd="sng" algn="ctr">
          <a:solidFill>
            <a:srgbClr val="0000FF"/>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01600" cap="flat" cmpd="sng" algn="ctr">
          <a:solidFill>
            <a:srgbClr val="0000FF"/>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xfo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xfo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xfo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xfo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xfo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xfo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xfo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xfo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xfo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xfo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xfo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xfo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7_Oxford">
  <a:themeElements>
    <a:clrScheme name="Oxfo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xfo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01600" cap="flat" cmpd="sng" algn="ctr">
          <a:solidFill>
            <a:srgbClr val="0000FF"/>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01600" cap="flat" cmpd="sng" algn="ctr">
          <a:solidFill>
            <a:srgbClr val="0000FF"/>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xfo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xfo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xfo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xfo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xfo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xfo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xfo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xfo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xfo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xfo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xfo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xfo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8_Oxford">
  <a:themeElements>
    <a:clrScheme name="Oxfo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xfo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01600" cap="flat" cmpd="sng" algn="ctr">
          <a:solidFill>
            <a:srgbClr val="0000FF"/>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01600" cap="flat" cmpd="sng" algn="ctr">
          <a:solidFill>
            <a:srgbClr val="0000FF"/>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xfo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xfo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xfo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xfo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xfo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xfo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xfo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xfo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xfo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xfo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xfo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xfo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UniManchester">
  <a:themeElements>
    <a:clrScheme name="UniManche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niManche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01600" cap="flat" cmpd="sng" algn="ctr">
          <a:solidFill>
            <a:srgbClr val="0000FF"/>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01600" cap="flat" cmpd="sng" algn="ctr">
          <a:solidFill>
            <a:srgbClr val="0000FF"/>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UniManche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niManche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niManche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niManche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niManche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niManche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niManche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niManche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niManche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niManche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niManche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niManche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Theme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18000" tIns="10800" rIns="18000" bIns="10800" numCol="1" anchor="ctr" anchorCtr="1"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18000" tIns="10800" rIns="18000" bIns="10800" numCol="1" anchor="ctr" anchorCtr="1"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0_Notebook">
  <a:themeElements>
    <a:clrScheme name="Notebook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otebook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Notebook 2">
        <a:dk1>
          <a:srgbClr val="402000"/>
        </a:dk1>
        <a:lt1>
          <a:srgbClr val="FFFFFF"/>
        </a:lt1>
        <a:dk2>
          <a:srgbClr val="996633"/>
        </a:dk2>
        <a:lt2>
          <a:srgbClr val="A08366"/>
        </a:lt2>
        <a:accent1>
          <a:srgbClr val="CE9964"/>
        </a:accent1>
        <a:accent2>
          <a:srgbClr val="CD3333"/>
        </a:accent2>
        <a:accent3>
          <a:srgbClr val="FFFFFF"/>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tebook 4">
        <a:dk1>
          <a:srgbClr val="1C1C1C"/>
        </a:dk1>
        <a:lt1>
          <a:srgbClr val="FFFFFF"/>
        </a:lt1>
        <a:dk2>
          <a:srgbClr val="000066"/>
        </a:dk2>
        <a:lt2>
          <a:srgbClr val="666699"/>
        </a:lt2>
        <a:accent1>
          <a:srgbClr val="FF5050"/>
        </a:accent1>
        <a:accent2>
          <a:srgbClr val="009999"/>
        </a:accent2>
        <a:accent3>
          <a:srgbClr val="FFFFFF"/>
        </a:accent3>
        <a:accent4>
          <a:srgbClr val="161616"/>
        </a:accent4>
        <a:accent5>
          <a:srgbClr val="FFB3B3"/>
        </a:accent5>
        <a:accent6>
          <a:srgbClr val="008A8A"/>
        </a:accent6>
        <a:hlink>
          <a:srgbClr val="3366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1_Notebook">
  <a:themeElements>
    <a:clrScheme name="Notebook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otebook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Notebook 2">
        <a:dk1>
          <a:srgbClr val="402000"/>
        </a:dk1>
        <a:lt1>
          <a:srgbClr val="FFFFFF"/>
        </a:lt1>
        <a:dk2>
          <a:srgbClr val="996633"/>
        </a:dk2>
        <a:lt2>
          <a:srgbClr val="A08366"/>
        </a:lt2>
        <a:accent1>
          <a:srgbClr val="CE9964"/>
        </a:accent1>
        <a:accent2>
          <a:srgbClr val="CD3333"/>
        </a:accent2>
        <a:accent3>
          <a:srgbClr val="FFFFFF"/>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tebook 4">
        <a:dk1>
          <a:srgbClr val="1C1C1C"/>
        </a:dk1>
        <a:lt1>
          <a:srgbClr val="FFFFFF"/>
        </a:lt1>
        <a:dk2>
          <a:srgbClr val="000066"/>
        </a:dk2>
        <a:lt2>
          <a:srgbClr val="666699"/>
        </a:lt2>
        <a:accent1>
          <a:srgbClr val="FF5050"/>
        </a:accent1>
        <a:accent2>
          <a:srgbClr val="009999"/>
        </a:accent2>
        <a:accent3>
          <a:srgbClr val="FFFFFF"/>
        </a:accent3>
        <a:accent4>
          <a:srgbClr val="161616"/>
        </a:accent4>
        <a:accent5>
          <a:srgbClr val="FFB3B3"/>
        </a:accent5>
        <a:accent6>
          <a:srgbClr val="008A8A"/>
        </a:accent6>
        <a:hlink>
          <a:srgbClr val="3366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Notebook">
  <a:themeElements>
    <a:clrScheme name="Notebook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otebook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Notebook 2">
        <a:dk1>
          <a:srgbClr val="402000"/>
        </a:dk1>
        <a:lt1>
          <a:srgbClr val="FFFFFF"/>
        </a:lt1>
        <a:dk2>
          <a:srgbClr val="996633"/>
        </a:dk2>
        <a:lt2>
          <a:srgbClr val="A08366"/>
        </a:lt2>
        <a:accent1>
          <a:srgbClr val="CE9964"/>
        </a:accent1>
        <a:accent2>
          <a:srgbClr val="CD3333"/>
        </a:accent2>
        <a:accent3>
          <a:srgbClr val="FFFFFF"/>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tebook 4">
        <a:dk1>
          <a:srgbClr val="1C1C1C"/>
        </a:dk1>
        <a:lt1>
          <a:srgbClr val="FFFFFF"/>
        </a:lt1>
        <a:dk2>
          <a:srgbClr val="000066"/>
        </a:dk2>
        <a:lt2>
          <a:srgbClr val="666699"/>
        </a:lt2>
        <a:accent1>
          <a:srgbClr val="FF5050"/>
        </a:accent1>
        <a:accent2>
          <a:srgbClr val="009999"/>
        </a:accent2>
        <a:accent3>
          <a:srgbClr val="FFFFFF"/>
        </a:accent3>
        <a:accent4>
          <a:srgbClr val="161616"/>
        </a:accent4>
        <a:accent5>
          <a:srgbClr val="FFB3B3"/>
        </a:accent5>
        <a:accent6>
          <a:srgbClr val="008A8A"/>
        </a:accent6>
        <a:hlink>
          <a:srgbClr val="3366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2_Notebook">
  <a:themeElements>
    <a:clrScheme name="Notebook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otebook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Notebook 2">
        <a:dk1>
          <a:srgbClr val="402000"/>
        </a:dk1>
        <a:lt1>
          <a:srgbClr val="FFFFFF"/>
        </a:lt1>
        <a:dk2>
          <a:srgbClr val="996633"/>
        </a:dk2>
        <a:lt2>
          <a:srgbClr val="A08366"/>
        </a:lt2>
        <a:accent1>
          <a:srgbClr val="CE9964"/>
        </a:accent1>
        <a:accent2>
          <a:srgbClr val="CD3333"/>
        </a:accent2>
        <a:accent3>
          <a:srgbClr val="FFFFFF"/>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tebook 4">
        <a:dk1>
          <a:srgbClr val="1C1C1C"/>
        </a:dk1>
        <a:lt1>
          <a:srgbClr val="FFFFFF"/>
        </a:lt1>
        <a:dk2>
          <a:srgbClr val="000066"/>
        </a:dk2>
        <a:lt2>
          <a:srgbClr val="666699"/>
        </a:lt2>
        <a:accent1>
          <a:srgbClr val="FF5050"/>
        </a:accent1>
        <a:accent2>
          <a:srgbClr val="009999"/>
        </a:accent2>
        <a:accent3>
          <a:srgbClr val="FFFFFF"/>
        </a:accent3>
        <a:accent4>
          <a:srgbClr val="161616"/>
        </a:accent4>
        <a:accent5>
          <a:srgbClr val="FFB3B3"/>
        </a:accent5>
        <a:accent6>
          <a:srgbClr val="008A8A"/>
        </a:accent6>
        <a:hlink>
          <a:srgbClr val="3366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3_Notebook">
  <a:themeElements>
    <a:clrScheme name="Notebook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otebook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Notebook 2">
        <a:dk1>
          <a:srgbClr val="402000"/>
        </a:dk1>
        <a:lt1>
          <a:srgbClr val="FFFFFF"/>
        </a:lt1>
        <a:dk2>
          <a:srgbClr val="996633"/>
        </a:dk2>
        <a:lt2>
          <a:srgbClr val="A08366"/>
        </a:lt2>
        <a:accent1>
          <a:srgbClr val="CE9964"/>
        </a:accent1>
        <a:accent2>
          <a:srgbClr val="CD3333"/>
        </a:accent2>
        <a:accent3>
          <a:srgbClr val="FFFFFF"/>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tebook 4">
        <a:dk1>
          <a:srgbClr val="1C1C1C"/>
        </a:dk1>
        <a:lt1>
          <a:srgbClr val="FFFFFF"/>
        </a:lt1>
        <a:dk2>
          <a:srgbClr val="000066"/>
        </a:dk2>
        <a:lt2>
          <a:srgbClr val="666699"/>
        </a:lt2>
        <a:accent1>
          <a:srgbClr val="FF5050"/>
        </a:accent1>
        <a:accent2>
          <a:srgbClr val="009999"/>
        </a:accent2>
        <a:accent3>
          <a:srgbClr val="FFFFFF"/>
        </a:accent3>
        <a:accent4>
          <a:srgbClr val="161616"/>
        </a:accent4>
        <a:accent5>
          <a:srgbClr val="FFB3B3"/>
        </a:accent5>
        <a:accent6>
          <a:srgbClr val="008A8A"/>
        </a:accent6>
        <a:hlink>
          <a:srgbClr val="3366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4_Notebook">
  <a:themeElements>
    <a:clrScheme name="Notebook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otebook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Notebook 2">
        <a:dk1>
          <a:srgbClr val="402000"/>
        </a:dk1>
        <a:lt1>
          <a:srgbClr val="FFFFFF"/>
        </a:lt1>
        <a:dk2>
          <a:srgbClr val="996633"/>
        </a:dk2>
        <a:lt2>
          <a:srgbClr val="A08366"/>
        </a:lt2>
        <a:accent1>
          <a:srgbClr val="CE9964"/>
        </a:accent1>
        <a:accent2>
          <a:srgbClr val="CD3333"/>
        </a:accent2>
        <a:accent3>
          <a:srgbClr val="FFFFFF"/>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tebook 4">
        <a:dk1>
          <a:srgbClr val="1C1C1C"/>
        </a:dk1>
        <a:lt1>
          <a:srgbClr val="FFFFFF"/>
        </a:lt1>
        <a:dk2>
          <a:srgbClr val="000066"/>
        </a:dk2>
        <a:lt2>
          <a:srgbClr val="666699"/>
        </a:lt2>
        <a:accent1>
          <a:srgbClr val="FF5050"/>
        </a:accent1>
        <a:accent2>
          <a:srgbClr val="009999"/>
        </a:accent2>
        <a:accent3>
          <a:srgbClr val="FFFFFF"/>
        </a:accent3>
        <a:accent4>
          <a:srgbClr val="161616"/>
        </a:accent4>
        <a:accent5>
          <a:srgbClr val="FFB3B3"/>
        </a:accent5>
        <a:accent6>
          <a:srgbClr val="008A8A"/>
        </a:accent6>
        <a:hlink>
          <a:srgbClr val="3366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9_Oxford">
  <a:themeElements>
    <a:clrScheme name="Oxfo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xfo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01600" cap="flat" cmpd="sng" algn="ctr">
          <a:solidFill>
            <a:srgbClr val="0000FF"/>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01600" cap="flat" cmpd="sng" algn="ctr">
          <a:solidFill>
            <a:srgbClr val="0000FF"/>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xfo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xfo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xfo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xfo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xfo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xfo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xfo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xfo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xfo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xfo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xfo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xfo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0_Oxford">
  <a:themeElements>
    <a:clrScheme name="Oxfo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xfo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01600" cap="flat" cmpd="sng" algn="ctr">
          <a:solidFill>
            <a:srgbClr val="0000FF"/>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01600" cap="flat" cmpd="sng" algn="ctr">
          <a:solidFill>
            <a:srgbClr val="0000FF"/>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xfo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xfo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xfo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xfo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xfo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xfo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xfo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xfo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xfo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xfo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xfo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xfo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1_Oxford">
  <a:themeElements>
    <a:clrScheme name="Oxfo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xfo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01600" cap="flat" cmpd="sng" algn="ctr">
          <a:solidFill>
            <a:srgbClr val="0000FF"/>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01600" cap="flat" cmpd="sng" algn="ctr">
          <a:solidFill>
            <a:srgbClr val="0000FF"/>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xfo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xfo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xfo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xfo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xfo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xfo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xfo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xfo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xfo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xfo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xfo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xfo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2_Oxford">
  <a:themeElements>
    <a:clrScheme name="Oxfo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xfo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01600" cap="flat" cmpd="sng" algn="ctr">
          <a:solidFill>
            <a:srgbClr val="0000FF"/>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01600" cap="flat" cmpd="sng" algn="ctr">
          <a:solidFill>
            <a:srgbClr val="0000FF"/>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xfo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xfo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xfo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xfo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xfo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xfo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xfo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xfo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xfo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xfo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xfo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xfo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3_Oxford">
  <a:themeElements>
    <a:clrScheme name="Oxfo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xfo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01600" cap="flat" cmpd="sng" algn="ctr">
          <a:solidFill>
            <a:srgbClr val="0000FF"/>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01600" cap="flat" cmpd="sng" algn="ctr">
          <a:solidFill>
            <a:srgbClr val="0000FF"/>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xfo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xfo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xfo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xfo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xfo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xfo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xfo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xfo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xfo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xfo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xfo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xfo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4_Oxford">
  <a:themeElements>
    <a:clrScheme name="Oxfo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xfo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01600" cap="flat" cmpd="sng" algn="ctr">
          <a:solidFill>
            <a:srgbClr val="0000FF"/>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01600" cap="flat" cmpd="sng" algn="ctr">
          <a:solidFill>
            <a:srgbClr val="0000FF"/>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xfo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xfo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xfo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xfo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xfo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xfo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xfo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xfo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xfo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xfo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xfo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xfo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5_Oxford">
  <a:themeElements>
    <a:clrScheme name="Oxfo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xfo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01600" cap="flat" cmpd="sng" algn="ctr">
          <a:solidFill>
            <a:srgbClr val="0000FF"/>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01600" cap="flat" cmpd="sng" algn="ctr">
          <a:solidFill>
            <a:srgbClr val="0000FF"/>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xfo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xfo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xfo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xfo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xfo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xfo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xfo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xfo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xfo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xfo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xfo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xfo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Notebook">
  <a:themeElements>
    <a:clrScheme name="Notebook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otebook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Notebook 2">
        <a:dk1>
          <a:srgbClr val="402000"/>
        </a:dk1>
        <a:lt1>
          <a:srgbClr val="FFFFFF"/>
        </a:lt1>
        <a:dk2>
          <a:srgbClr val="996633"/>
        </a:dk2>
        <a:lt2>
          <a:srgbClr val="A08366"/>
        </a:lt2>
        <a:accent1>
          <a:srgbClr val="CE9964"/>
        </a:accent1>
        <a:accent2>
          <a:srgbClr val="CD3333"/>
        </a:accent2>
        <a:accent3>
          <a:srgbClr val="FFFFFF"/>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tebook 4">
        <a:dk1>
          <a:srgbClr val="1C1C1C"/>
        </a:dk1>
        <a:lt1>
          <a:srgbClr val="FFFFFF"/>
        </a:lt1>
        <a:dk2>
          <a:srgbClr val="000066"/>
        </a:dk2>
        <a:lt2>
          <a:srgbClr val="666699"/>
        </a:lt2>
        <a:accent1>
          <a:srgbClr val="FF5050"/>
        </a:accent1>
        <a:accent2>
          <a:srgbClr val="009999"/>
        </a:accent2>
        <a:accent3>
          <a:srgbClr val="FFFFFF"/>
        </a:accent3>
        <a:accent4>
          <a:srgbClr val="161616"/>
        </a:accent4>
        <a:accent5>
          <a:srgbClr val="FFB3B3"/>
        </a:accent5>
        <a:accent6>
          <a:srgbClr val="008A8A"/>
        </a:accent6>
        <a:hlink>
          <a:srgbClr val="3366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6_Oxford">
  <a:themeElements>
    <a:clrScheme name="Oxfo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xfo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01600" cap="flat" cmpd="sng" algn="ctr">
          <a:solidFill>
            <a:srgbClr val="0000FF"/>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01600" cap="flat" cmpd="sng" algn="ctr">
          <a:solidFill>
            <a:srgbClr val="0000FF"/>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xfo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xfo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xfo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xfo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xfo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xfo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xfo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xfo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xfo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xfo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xfo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xfo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7_Oxford">
  <a:themeElements>
    <a:clrScheme name="Oxfo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xfo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01600" cap="flat" cmpd="sng" algn="ctr">
          <a:solidFill>
            <a:srgbClr val="0000FF"/>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01600" cap="flat" cmpd="sng" algn="ctr">
          <a:solidFill>
            <a:srgbClr val="0000FF"/>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xfo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xfo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xfo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xfo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xfo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xfo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xfo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xfo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xfo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xfo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xfo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xfo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_UniManchester">
  <a:themeElements>
    <a:clrScheme name="UniManche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niManche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01600" cap="flat" cmpd="sng" algn="ctr">
          <a:solidFill>
            <a:srgbClr val="0000FF"/>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01600" cap="flat" cmpd="sng" algn="ctr">
          <a:solidFill>
            <a:srgbClr val="0000FF"/>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UniManche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niManche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niManche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niManche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niManche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niManche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niManche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niManche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niManche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niManche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niManche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niManche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Notebook">
  <a:themeElements>
    <a:clrScheme name="Notebook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otebook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Notebook 2">
        <a:dk1>
          <a:srgbClr val="402000"/>
        </a:dk1>
        <a:lt1>
          <a:srgbClr val="FFFFFF"/>
        </a:lt1>
        <a:dk2>
          <a:srgbClr val="996633"/>
        </a:dk2>
        <a:lt2>
          <a:srgbClr val="A08366"/>
        </a:lt2>
        <a:accent1>
          <a:srgbClr val="CE9964"/>
        </a:accent1>
        <a:accent2>
          <a:srgbClr val="CD3333"/>
        </a:accent2>
        <a:accent3>
          <a:srgbClr val="FFFFFF"/>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tebook 4">
        <a:dk1>
          <a:srgbClr val="1C1C1C"/>
        </a:dk1>
        <a:lt1>
          <a:srgbClr val="FFFFFF"/>
        </a:lt1>
        <a:dk2>
          <a:srgbClr val="000066"/>
        </a:dk2>
        <a:lt2>
          <a:srgbClr val="666699"/>
        </a:lt2>
        <a:accent1>
          <a:srgbClr val="FF5050"/>
        </a:accent1>
        <a:accent2>
          <a:srgbClr val="009999"/>
        </a:accent2>
        <a:accent3>
          <a:srgbClr val="FFFFFF"/>
        </a:accent3>
        <a:accent4>
          <a:srgbClr val="161616"/>
        </a:accent4>
        <a:accent5>
          <a:srgbClr val="FFB3B3"/>
        </a:accent5>
        <a:accent6>
          <a:srgbClr val="008A8A"/>
        </a:accent6>
        <a:hlink>
          <a:srgbClr val="3366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Notebook">
  <a:themeElements>
    <a:clrScheme name="Notebook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otebook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Notebook 2">
        <a:dk1>
          <a:srgbClr val="402000"/>
        </a:dk1>
        <a:lt1>
          <a:srgbClr val="FFFFFF"/>
        </a:lt1>
        <a:dk2>
          <a:srgbClr val="996633"/>
        </a:dk2>
        <a:lt2>
          <a:srgbClr val="A08366"/>
        </a:lt2>
        <a:accent1>
          <a:srgbClr val="CE9964"/>
        </a:accent1>
        <a:accent2>
          <a:srgbClr val="CD3333"/>
        </a:accent2>
        <a:accent3>
          <a:srgbClr val="FFFFFF"/>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tebook 4">
        <a:dk1>
          <a:srgbClr val="1C1C1C"/>
        </a:dk1>
        <a:lt1>
          <a:srgbClr val="FFFFFF"/>
        </a:lt1>
        <a:dk2>
          <a:srgbClr val="000066"/>
        </a:dk2>
        <a:lt2>
          <a:srgbClr val="666699"/>
        </a:lt2>
        <a:accent1>
          <a:srgbClr val="FF5050"/>
        </a:accent1>
        <a:accent2>
          <a:srgbClr val="009999"/>
        </a:accent2>
        <a:accent3>
          <a:srgbClr val="FFFFFF"/>
        </a:accent3>
        <a:accent4>
          <a:srgbClr val="161616"/>
        </a:accent4>
        <a:accent5>
          <a:srgbClr val="FFB3B3"/>
        </a:accent5>
        <a:accent6>
          <a:srgbClr val="008A8A"/>
        </a:accent6>
        <a:hlink>
          <a:srgbClr val="3366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Notebook">
  <a:themeElements>
    <a:clrScheme name="Notebook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otebook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Notebook 2">
        <a:dk1>
          <a:srgbClr val="402000"/>
        </a:dk1>
        <a:lt1>
          <a:srgbClr val="FFFFFF"/>
        </a:lt1>
        <a:dk2>
          <a:srgbClr val="996633"/>
        </a:dk2>
        <a:lt2>
          <a:srgbClr val="A08366"/>
        </a:lt2>
        <a:accent1>
          <a:srgbClr val="CE9964"/>
        </a:accent1>
        <a:accent2>
          <a:srgbClr val="CD3333"/>
        </a:accent2>
        <a:accent3>
          <a:srgbClr val="FFFFFF"/>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tebook 4">
        <a:dk1>
          <a:srgbClr val="1C1C1C"/>
        </a:dk1>
        <a:lt1>
          <a:srgbClr val="FFFFFF"/>
        </a:lt1>
        <a:dk2>
          <a:srgbClr val="000066"/>
        </a:dk2>
        <a:lt2>
          <a:srgbClr val="666699"/>
        </a:lt2>
        <a:accent1>
          <a:srgbClr val="FF5050"/>
        </a:accent1>
        <a:accent2>
          <a:srgbClr val="009999"/>
        </a:accent2>
        <a:accent3>
          <a:srgbClr val="FFFFFF"/>
        </a:accent3>
        <a:accent4>
          <a:srgbClr val="161616"/>
        </a:accent4>
        <a:accent5>
          <a:srgbClr val="FFB3B3"/>
        </a:accent5>
        <a:accent6>
          <a:srgbClr val="008A8A"/>
        </a:accent6>
        <a:hlink>
          <a:srgbClr val="3366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xford">
  <a:themeElements>
    <a:clrScheme name="Oxfo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xfo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01600" cap="flat" cmpd="sng" algn="ctr">
          <a:solidFill>
            <a:srgbClr val="0000FF"/>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01600" cap="flat" cmpd="sng" algn="ctr">
          <a:solidFill>
            <a:srgbClr val="0000FF"/>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xfo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xfo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xfo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xfo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xfo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xfo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xfo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xfo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xfo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xfo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xfo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xfo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xford">
  <a:themeElements>
    <a:clrScheme name="Oxfo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xfo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01600" cap="flat" cmpd="sng" algn="ctr">
          <a:solidFill>
            <a:srgbClr val="0000FF"/>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01600" cap="flat" cmpd="sng" algn="ctr">
          <a:solidFill>
            <a:srgbClr val="0000FF"/>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xfo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xfo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xfo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xfo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xfo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xfo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xfo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xfo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xfo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xfo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xfo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xfo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xford">
  <a:themeElements>
    <a:clrScheme name="Oxfo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xfo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01600" cap="flat" cmpd="sng" algn="ctr">
          <a:solidFill>
            <a:srgbClr val="0000FF"/>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01600" cap="flat" cmpd="sng" algn="ctr">
          <a:solidFill>
            <a:srgbClr val="0000FF"/>
          </a:solidFill>
          <a:prstDash val="solid"/>
          <a:round/>
          <a:headEnd type="none" w="med" len="med"/>
          <a:tailEnd type="triangl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xfo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xfo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xfo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xfo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xfo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xfo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xfo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xfo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xfo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xfo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xfo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xfo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Theme1</Template>
  <TotalTime>17178</TotalTime>
  <Words>3126</Words>
  <Application>Microsoft Office PowerPoint</Application>
  <PresentationFormat>On-screen Show (4:3)</PresentationFormat>
  <Paragraphs>366</Paragraphs>
  <Slides>59</Slides>
  <Notes>0</Notes>
  <HiddenSlides>1</HiddenSlides>
  <MMClips>0</MMClips>
  <ScaleCrop>false</ScaleCrop>
  <HeadingPairs>
    <vt:vector size="6" baseType="variant">
      <vt:variant>
        <vt:lpstr>Theme</vt:lpstr>
      </vt:variant>
      <vt:variant>
        <vt:i4>32</vt:i4>
      </vt:variant>
      <vt:variant>
        <vt:lpstr>Embedded OLE Servers</vt:lpstr>
      </vt:variant>
      <vt:variant>
        <vt:i4>2</vt:i4>
      </vt:variant>
      <vt:variant>
        <vt:lpstr>Slide Titles</vt:lpstr>
      </vt:variant>
      <vt:variant>
        <vt:i4>59</vt:i4>
      </vt:variant>
    </vt:vector>
  </HeadingPairs>
  <TitlesOfParts>
    <vt:vector size="93" baseType="lpstr">
      <vt:lpstr>Theme1</vt:lpstr>
      <vt:lpstr>5_Notebook</vt:lpstr>
      <vt:lpstr>6_Notebook</vt:lpstr>
      <vt:lpstr>7_Notebook</vt:lpstr>
      <vt:lpstr>8_Notebook</vt:lpstr>
      <vt:lpstr>9_Notebook</vt:lpstr>
      <vt:lpstr>Oxford</vt:lpstr>
      <vt:lpstr>1_Oxford</vt:lpstr>
      <vt:lpstr>2_Oxford</vt:lpstr>
      <vt:lpstr>3_Oxford</vt:lpstr>
      <vt:lpstr>4_Oxford</vt:lpstr>
      <vt:lpstr>5_Oxford</vt:lpstr>
      <vt:lpstr>6_Oxford</vt:lpstr>
      <vt:lpstr>7_Oxford</vt:lpstr>
      <vt:lpstr>8_Oxford</vt:lpstr>
      <vt:lpstr>UniManchester</vt:lpstr>
      <vt:lpstr>1_Theme1</vt:lpstr>
      <vt:lpstr>10_Notebook</vt:lpstr>
      <vt:lpstr>11_Notebook</vt:lpstr>
      <vt:lpstr>12_Notebook</vt:lpstr>
      <vt:lpstr>13_Notebook</vt:lpstr>
      <vt:lpstr>14_Notebook</vt:lpstr>
      <vt:lpstr>9_Oxford</vt:lpstr>
      <vt:lpstr>10_Oxford</vt:lpstr>
      <vt:lpstr>11_Oxford</vt:lpstr>
      <vt:lpstr>12_Oxford</vt:lpstr>
      <vt:lpstr>13_Oxford</vt:lpstr>
      <vt:lpstr>14_Oxford</vt:lpstr>
      <vt:lpstr>15_Oxford</vt:lpstr>
      <vt:lpstr>16_Oxford</vt:lpstr>
      <vt:lpstr>17_Oxford</vt:lpstr>
      <vt:lpstr>1_UniManchester</vt:lpstr>
      <vt:lpstr>Clip</vt:lpstr>
      <vt:lpstr>Picture</vt:lpstr>
      <vt:lpstr>PowerPoint Presentation</vt:lpstr>
      <vt:lpstr>BOOKS</vt:lpstr>
      <vt:lpstr>Outlines</vt:lpstr>
      <vt:lpstr>Internet</vt:lpstr>
      <vt:lpstr>PowerPoint Presentation</vt:lpstr>
      <vt:lpstr>The World Wide Web</vt:lpstr>
      <vt:lpstr>PowerPoint Presentation</vt:lpstr>
      <vt:lpstr>Problem:</vt:lpstr>
      <vt:lpstr>What is the Problem?</vt:lpstr>
      <vt:lpstr>What information can we see…</vt:lpstr>
      <vt:lpstr>What information can a machine see…</vt:lpstr>
      <vt:lpstr>Solution: XML markup with “meaningful” tags?</vt:lpstr>
      <vt:lpstr>But What About…</vt:lpstr>
      <vt:lpstr>Machine sees…</vt:lpstr>
      <vt:lpstr>PowerPoint Presentation</vt:lpstr>
      <vt:lpstr>Web principles</vt:lpstr>
      <vt:lpstr>PowerPoint Presentation</vt:lpstr>
      <vt:lpstr>PowerPoint Presentation</vt:lpstr>
      <vt:lpstr>PowerPoint Presentation</vt:lpstr>
      <vt:lpstr> Limitations of the current Web</vt:lpstr>
      <vt:lpstr>Limitations of the current Web Finding relevant information</vt:lpstr>
      <vt:lpstr>PowerPoint Presentation</vt:lpstr>
      <vt:lpstr>PowerPoint Presentation</vt:lpstr>
      <vt:lpstr>PowerPoint Presentation</vt:lpstr>
      <vt:lpstr>Limitations of the current Web Finding relevant information</vt:lpstr>
      <vt:lpstr>Limitations of the current Web Extracting relevant information</vt:lpstr>
      <vt:lpstr>Limitations of the current Web Extracting relevant information</vt:lpstr>
      <vt:lpstr> Limitations of the current Web Combining and reusing information</vt:lpstr>
      <vt:lpstr>PowerPoint Presentation</vt:lpstr>
      <vt:lpstr>PowerPoint Presentation</vt:lpstr>
      <vt:lpstr>PowerPoint Presentation</vt:lpstr>
      <vt:lpstr>PowerPoint Presentation</vt:lpstr>
      <vt:lpstr>What for semantics 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Abdo</dc:creator>
  <cp:lastModifiedBy>DR.Ahmed Saker 2o1O</cp:lastModifiedBy>
  <cp:revision>11</cp:revision>
  <dcterms:created xsi:type="dcterms:W3CDTF">2014-02-20T18:16:45Z</dcterms:created>
  <dcterms:modified xsi:type="dcterms:W3CDTF">2018-09-28T06:36:44Z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1587860</vt:lpwstr>
  </property>
  <property fmtid="{D5CDD505-2E9C-101B-9397-08002B2CF9AE}" name="NXPowerLiteSettings" pid="3">
    <vt:lpwstr>C700052003A000</vt:lpwstr>
  </property>
  <property fmtid="{D5CDD505-2E9C-101B-9397-08002B2CF9AE}" name="NXPowerLiteVersion" pid="4">
    <vt:lpwstr>D8.0.4</vt:lpwstr>
  </property>
</Properties>
</file>